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League Spartan"/>
      <p:regular r:id="rId20"/>
      <p:bold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PhKVdzIneAZl7GHIGmWN8D0ga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-regular.fntdata"/><Relationship Id="rId11" Type="http://schemas.openxmlformats.org/officeDocument/2006/relationships/slide" Target="slides/slide6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5.xml"/><Relationship Id="rId21" Type="http://schemas.openxmlformats.org/officeDocument/2006/relationships/font" Target="fonts/LeagueSpartan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12.jp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44634" y="1035703"/>
            <a:ext cx="257702" cy="8229600"/>
          </a:xfrm>
          <a:prstGeom prst="rect">
            <a:avLst/>
          </a:prstGeom>
          <a:solidFill>
            <a:srgbClr val="FFDF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487" y="4075297"/>
            <a:ext cx="1463438" cy="21364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973886" y="3935589"/>
            <a:ext cx="10871752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Oficina de solda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F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03" y="3598195"/>
            <a:ext cx="3928249" cy="358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7320" y="8947431"/>
            <a:ext cx="2307964" cy="107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98336" y="8915076"/>
            <a:ext cx="3983409" cy="110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407" y="450445"/>
            <a:ext cx="12917717" cy="941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752475"/>
            <a:ext cx="5553344" cy="227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97" y="3707305"/>
            <a:ext cx="8023813" cy="633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0930" y="4155733"/>
            <a:ext cx="5588370" cy="575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 amt="9999"/>
          </a:blip>
          <a:srcRect b="0" l="0" r="0" t="0"/>
          <a:stretch/>
        </p:blipFill>
        <p:spPr>
          <a:xfrm>
            <a:off x="-745176" y="6629664"/>
            <a:ext cx="2952389" cy="4310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1114425" y="1028700"/>
            <a:ext cx="245138" cy="12896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4143" y="7977599"/>
            <a:ext cx="9400588" cy="71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3391843" y="3048700"/>
            <a:ext cx="1285774" cy="528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5993" y="7517524"/>
            <a:ext cx="938150" cy="9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77617" y="7517524"/>
            <a:ext cx="938150" cy="9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1526928" y="1408438"/>
            <a:ext cx="1069088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SEU CIRCUITO: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873" y="1028700"/>
            <a:ext cx="12521204" cy="82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3744634" y="1035703"/>
            <a:ext cx="257702" cy="8229600"/>
          </a:xfrm>
          <a:prstGeom prst="rect">
            <a:avLst/>
          </a:prstGeom>
          <a:solidFill>
            <a:srgbClr val="FFDF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487" y="4075297"/>
            <a:ext cx="1463438" cy="213640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4"/>
          <p:cNvSpPr txBox="1"/>
          <p:nvPr/>
        </p:nvSpPr>
        <p:spPr>
          <a:xfrm>
            <a:off x="4473618" y="3117847"/>
            <a:ext cx="12132744" cy="425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 PARTICPAR!</a:t>
            </a: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DF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7320" y="8947431"/>
            <a:ext cx="2307964" cy="107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98336" y="8915076"/>
            <a:ext cx="3983409" cy="110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834882" y="836856"/>
            <a:ext cx="181391" cy="1050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2415042"/>
            <a:ext cx="931012" cy="13395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1333110" y="1092602"/>
            <a:ext cx="1474931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PROGRAMAÇÃO DO CURSO: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3764153"/>
            <a:ext cx="930987" cy="133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6140229"/>
            <a:ext cx="931012" cy="133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570965" y="2846578"/>
            <a:ext cx="5759757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aCOLHIMENTO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599140" y="4544668"/>
            <a:ext cx="5759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aPRESENTAÇÃO DE CONCEITOS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599140" y="6624041"/>
            <a:ext cx="5759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pLACA DE TREINO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110" y="8040085"/>
            <a:ext cx="931012" cy="133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5589624" y="8468710"/>
            <a:ext cx="5759757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pLACA 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834882" y="836856"/>
            <a:ext cx="181391" cy="1050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626" y="2868826"/>
            <a:ext cx="10932285" cy="5087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333110" y="1092602"/>
            <a:ext cx="1474931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INOVA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834882" y="836856"/>
            <a:ext cx="181391" cy="1050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3119113"/>
            <a:ext cx="10304359" cy="55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190625" y="1085850"/>
            <a:ext cx="14749317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PCB E PCI TEM DIFERENÇA?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3634616" y="5447145"/>
            <a:ext cx="2305326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FFDF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1443038" y="2989228"/>
            <a:ext cx="15401925" cy="4366006"/>
            <a:chOff x="0" y="76200"/>
            <a:chExt cx="20535900" cy="5821341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0" y="76200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</a:t>
              </a:r>
              <a:endParaRPr/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0" y="2246589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</a:t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4421152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</a:t>
              </a:r>
              <a:endParaRPr/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1353836" y="76200"/>
              <a:ext cx="3939519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LACA</a:t>
              </a:r>
              <a:endParaRPr/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317692" y="2248676"/>
              <a:ext cx="5919529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IRCUITO</a:t>
              </a: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1353836" y="4423238"/>
              <a:ext cx="7442797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IMPRESSO</a:t>
              </a:r>
              <a:endParaRPr/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14008436" y="76200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</a:t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14008436" y="2246589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</a:t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14008436" y="4421152"/>
              <a:ext cx="1353836" cy="1476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4C1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</a:t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15362272" y="76200"/>
              <a:ext cx="5173628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RINTED</a:t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15445587" y="2249719"/>
              <a:ext cx="4732381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IRCUIT</a:t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15445587" y="4424281"/>
              <a:ext cx="4237498" cy="1472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687" u="none" cap="none" strike="noStrike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OARD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834882" y="443871"/>
            <a:ext cx="181391" cy="1548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186" y="3390124"/>
            <a:ext cx="6987114" cy="524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17568" l="0" r="0" t="18626"/>
          <a:stretch/>
        </p:blipFill>
        <p:spPr>
          <a:xfrm>
            <a:off x="1892645" y="2875038"/>
            <a:ext cx="5528005" cy="6270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256993" y="732155"/>
            <a:ext cx="14749317" cy="1307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MANEIRAS (CONVENCIONAIS) </a:t>
            </a:r>
            <a:endParaRPr/>
          </a:p>
          <a:p>
            <a:pPr indent="0" lvl="0" marL="0" marR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 CONFECÇÃO DE PLACAS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 amt="9999"/>
          </a:blip>
          <a:srcRect b="0" l="0" r="0" t="0"/>
          <a:stretch/>
        </p:blipFill>
        <p:spPr>
          <a:xfrm>
            <a:off x="-745176" y="6629664"/>
            <a:ext cx="2952389" cy="431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1114425" y="1028700"/>
            <a:ext cx="245138" cy="12896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928" y="2989747"/>
            <a:ext cx="4380152" cy="62685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1526928" y="1408438"/>
            <a:ext cx="1069088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FURANDO A PLACA: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597120" y="5697621"/>
            <a:ext cx="1069088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FFDF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4012" y="3354770"/>
            <a:ext cx="6695288" cy="504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 amt="9999"/>
          </a:blip>
          <a:srcRect b="0" l="0" r="0" t="0"/>
          <a:stretch/>
        </p:blipFill>
        <p:spPr>
          <a:xfrm>
            <a:off x="190500" y="6629664"/>
            <a:ext cx="2952389" cy="431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1028700" y="1028700"/>
            <a:ext cx="181391" cy="24981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8"/>
          <p:cNvGrpSpPr/>
          <p:nvPr/>
        </p:nvGrpSpPr>
        <p:grpSpPr>
          <a:xfrm>
            <a:off x="1563891" y="4632914"/>
            <a:ext cx="2391772" cy="3243908"/>
            <a:chOff x="0" y="0"/>
            <a:chExt cx="3189029" cy="4325210"/>
          </a:xfrm>
        </p:grpSpPr>
        <p:pic>
          <p:nvPicPr>
            <p:cNvPr id="164" name="Google Shape;16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7701" y="0"/>
              <a:ext cx="2901328" cy="2643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8"/>
            <p:cNvSpPr txBox="1"/>
            <p:nvPr/>
          </p:nvSpPr>
          <p:spPr>
            <a:xfrm>
              <a:off x="0" y="2979885"/>
              <a:ext cx="3189029" cy="134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4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FERRO DE SOLDA</a:t>
              </a: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>
            <a:off x="4963471" y="3998828"/>
            <a:ext cx="2391772" cy="3877993"/>
            <a:chOff x="0" y="0"/>
            <a:chExt cx="3189029" cy="5170658"/>
          </a:xfrm>
        </p:grpSpPr>
        <p:pic>
          <p:nvPicPr>
            <p:cNvPr id="167" name="Google Shape;16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2147" y="0"/>
              <a:ext cx="2324735" cy="3489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8"/>
            <p:cNvSpPr txBox="1"/>
            <p:nvPr/>
          </p:nvSpPr>
          <p:spPr>
            <a:xfrm>
              <a:off x="0" y="3825333"/>
              <a:ext cx="3189029" cy="134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4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SOLDA DE ESTANHO</a:t>
              </a:r>
              <a:endParaRPr/>
            </a:p>
          </p:txBody>
        </p:sp>
      </p:grpSp>
      <p:grpSp>
        <p:nvGrpSpPr>
          <p:cNvPr id="169" name="Google Shape;169;p8"/>
          <p:cNvGrpSpPr/>
          <p:nvPr/>
        </p:nvGrpSpPr>
        <p:grpSpPr>
          <a:xfrm>
            <a:off x="11534071" y="4219885"/>
            <a:ext cx="2817198" cy="3400146"/>
            <a:chOff x="0" y="0"/>
            <a:chExt cx="3756264" cy="4533528"/>
          </a:xfrm>
        </p:grpSpPr>
        <p:pic>
          <p:nvPicPr>
            <p:cNvPr id="170" name="Google Shape;17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8189" y="0"/>
              <a:ext cx="3588075" cy="2381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8"/>
            <p:cNvSpPr txBox="1"/>
            <p:nvPr/>
          </p:nvSpPr>
          <p:spPr>
            <a:xfrm>
              <a:off x="0" y="3188203"/>
              <a:ext cx="3756264" cy="134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4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PLACA DE COBRE</a:t>
              </a:r>
              <a:endParaRPr/>
            </a:p>
          </p:txBody>
        </p:sp>
      </p:grpSp>
      <p:grpSp>
        <p:nvGrpSpPr>
          <p:cNvPr id="172" name="Google Shape;172;p8"/>
          <p:cNvGrpSpPr/>
          <p:nvPr/>
        </p:nvGrpSpPr>
        <p:grpSpPr>
          <a:xfrm>
            <a:off x="7705240" y="4632914"/>
            <a:ext cx="3476406" cy="2417767"/>
            <a:chOff x="0" y="0"/>
            <a:chExt cx="4635207" cy="3223689"/>
          </a:xfrm>
        </p:grpSpPr>
        <p:pic>
          <p:nvPicPr>
            <p:cNvPr id="173" name="Google Shape;173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469107"/>
              <a:ext cx="4635207" cy="353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8"/>
            <p:cNvSpPr txBox="1"/>
            <p:nvPr/>
          </p:nvSpPr>
          <p:spPr>
            <a:xfrm>
              <a:off x="439472" y="2567527"/>
              <a:ext cx="3756264" cy="656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4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RESISTORES</a:t>
              </a:r>
              <a:endParaRPr/>
            </a:p>
          </p:txBody>
        </p:sp>
        <p:pic>
          <p:nvPicPr>
            <p:cNvPr id="175" name="Google Shape;175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982942"/>
              <a:ext cx="4635207" cy="353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480961"/>
              <a:ext cx="4635207" cy="353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4635207" cy="3539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8"/>
          <p:cNvSpPr txBox="1"/>
          <p:nvPr/>
        </p:nvSpPr>
        <p:spPr>
          <a:xfrm>
            <a:off x="1526928" y="1408438"/>
            <a:ext cx="10690880" cy="17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 VAMOS USAR HOJE: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5467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 amt="9999"/>
          </a:blip>
          <a:srcRect b="0" l="0" r="0" t="0"/>
          <a:stretch/>
        </p:blipFill>
        <p:spPr>
          <a:xfrm>
            <a:off x="-745176" y="6629664"/>
            <a:ext cx="2952389" cy="431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1114425" y="1028700"/>
            <a:ext cx="245138" cy="12896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3610339" y="6285115"/>
            <a:ext cx="6382729" cy="1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LIXAR </a:t>
            </a:r>
            <a:endParaRPr/>
          </a:p>
          <a:p>
            <a:pPr indent="0" lvl="0" marL="0" marR="0" rtl="0" algn="just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PLACA</a:t>
            </a: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731018" y="3283315"/>
            <a:ext cx="9262051" cy="1956716"/>
            <a:chOff x="0" y="0"/>
            <a:chExt cx="12349401" cy="2608955"/>
          </a:xfrm>
        </p:grpSpPr>
        <p:pic>
          <p:nvPicPr>
            <p:cNvPr id="188" name="Google Shape;18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478607" cy="2608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9"/>
            <p:cNvSpPr txBox="1"/>
            <p:nvPr/>
          </p:nvSpPr>
          <p:spPr>
            <a:xfrm>
              <a:off x="3839095" y="850171"/>
              <a:ext cx="8510306" cy="1758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5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25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FURAR A </a:t>
              </a:r>
              <a:endParaRPr/>
            </a:p>
            <a:p>
              <a:pPr indent="0" lvl="0" marL="0" marR="0" rtl="0" algn="just">
                <a:lnSpc>
                  <a:spcPct val="14005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25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PLACA DE COBRE</a:t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7852481" y="3460736"/>
            <a:ext cx="9262051" cy="2296652"/>
            <a:chOff x="0" y="0"/>
            <a:chExt cx="12349401" cy="3062203"/>
          </a:xfrm>
        </p:grpSpPr>
        <p:pic>
          <p:nvPicPr>
            <p:cNvPr id="191" name="Google Shape;19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3062203" cy="3062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9"/>
            <p:cNvSpPr txBox="1"/>
            <p:nvPr/>
          </p:nvSpPr>
          <p:spPr>
            <a:xfrm>
              <a:off x="3839095" y="613610"/>
              <a:ext cx="8510306" cy="1750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25" u="none" cap="none" strike="noStrike">
                  <a:solidFill>
                    <a:srgbClr val="FFDF2B"/>
                  </a:solidFill>
                  <a:latin typeface="Arial"/>
                  <a:ea typeface="Arial"/>
                  <a:cs typeface="Arial"/>
                  <a:sym typeface="Arial"/>
                </a:rPr>
                <a:t>APLICAR A PASTA</a:t>
              </a:r>
              <a:endParaRPr/>
            </a:p>
            <a:p>
              <a:pPr indent="0" lvl="0" marL="0" marR="0" rtl="0" algn="l">
                <a:lnSpc>
                  <a:spcPct val="14005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25" u="none" cap="none" strike="noStrike">
                  <a:solidFill>
                    <a:srgbClr val="FFDF2B"/>
                  </a:solidFill>
                  <a:latin typeface="Arial"/>
                  <a:ea typeface="Arial"/>
                  <a:cs typeface="Arial"/>
                  <a:sym typeface="Arial"/>
                </a:rPr>
                <a:t>DE SOLDA (OPCIONAL)</a:t>
              </a:r>
              <a:endParaRPr/>
            </a:p>
          </p:txBody>
        </p:sp>
      </p:grpSp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 b="0" l="16538" r="18849" t="0"/>
          <a:stretch/>
        </p:blipFill>
        <p:spPr>
          <a:xfrm>
            <a:off x="7771894" y="5930475"/>
            <a:ext cx="2744212" cy="212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1526928" y="1408438"/>
            <a:ext cx="1069088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DEEDF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PASSO A PASSO: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10731802" y="6285115"/>
            <a:ext cx="6382729" cy="1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ESQUENTAR O TERMINAL E APLICAR O ESTANHO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