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BD07-E233-106A-714D-BAE678684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343" y="1449147"/>
            <a:ext cx="7924800" cy="1979853"/>
          </a:xfrm>
        </p:spPr>
        <p:txBody>
          <a:bodyPr/>
          <a:lstStyle/>
          <a:p>
            <a:r>
              <a:rPr lang="en-IN" dirty="0"/>
              <a:t>HOSPITALITY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8EE4-D1CF-F216-495F-01724700F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DFDE4-182B-05C7-D6D6-7FD09550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6895"/>
            <a:ext cx="12192001" cy="75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CF78-89D8-A3B0-2397-17FFA469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4286"/>
            <a:ext cx="10561418" cy="2808514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7030A0"/>
                </a:solidFill>
                <a:latin typeface="Magneto" panose="04030805050802020D02" pitchFamily="82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24293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9DF-6920-93F2-6136-402CCEC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P658 HOSPITALITY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5418-DFF5-9AAF-3AA3-456EBE12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1943"/>
            <a:ext cx="4449974" cy="4452257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</a:rPr>
              <a:t>GROUP-4  MEMBERS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  MANJULA A SHINDHE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  MIRZA SHAIKSHAVALI BAIG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  K.RISHI VARMA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  ROHITH RAMESH KULANGE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  JEEVAN NARRA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  MANSI S GITTE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  RITISHA YADAV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38EAB-6F76-55B1-698B-C4EC1A13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57" y="1980325"/>
            <a:ext cx="7206343" cy="48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7FC3-B238-5C34-0762-92780416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B623-9162-5509-1BC5-98367751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/>
          <a:lstStyle/>
          <a:p>
            <a:r>
              <a:rPr lang="en-US" dirty="0"/>
              <a:t>The hospitality analysis reveals a strong overall performance with total revenue of 1,709 million, driven primarily by weekday bookings and high demand for Elite and Premium room classes.</a:t>
            </a:r>
          </a:p>
          <a:p>
            <a:r>
              <a:rPr lang="en-US" dirty="0"/>
              <a:t> Occupancy and capacity utilization both stand at 58%, while a 25% cancellation rate indicates room for improvement in booking retention. </a:t>
            </a:r>
          </a:p>
          <a:p>
            <a:r>
              <a:rPr lang="en-US" dirty="0"/>
              <a:t>Atliq Exotica and Atliq Palace lead in revenue generation, while Atliq Seasons underperforms.</a:t>
            </a:r>
          </a:p>
          <a:p>
            <a:r>
              <a:rPr lang="en-US" dirty="0"/>
              <a:t> Weekly revenue shows steady trends with minimal fluctuations, suggesting a stable demand. </a:t>
            </a:r>
          </a:p>
          <a:p>
            <a:r>
              <a:rPr lang="en-US" dirty="0"/>
              <a:t>These insights highlight opportunities to reduce cancellations, enhance weekend appeal, and capitalize on high-performing hotels and room classes for revenue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7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D6180-9E61-AF1B-5F3D-0391AA35F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1612-ACA6-0A7C-8E32-DE8E14D1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185C-2ED5-E98E-6F61-05F3697B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7514"/>
            <a:ext cx="10554574" cy="4288972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Total Revenue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Occupancy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Cancellation Rate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Total Booking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Utilize capacity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Trend Analysis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Weekday  &amp; Weekend  Revenue and Booking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Revenue by State &amp; hotel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Class Wise Revenue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Checked out cancel No show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Weekly trend Key trend (Revenue, Total booking, Occupancy)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5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3083-9B7A-47FB-D75E-BE06BE0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10453-4AC9-F369-F918-B05DD2257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882" y="3042115"/>
            <a:ext cx="4367852" cy="3603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F2965-06FD-B4A9-2988-06EEB5BB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6137838" cy="5460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BD85C-92A2-0675-8790-EB7C24AD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38" y="1417638"/>
            <a:ext cx="6054163" cy="54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FED7-DA5C-59FD-6F7F-FE49B51A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8716B-C7EA-0AD6-2936-5FBF35959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7639"/>
            <a:ext cx="5105400" cy="5440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D0512-1200-C55C-8CF9-829D27EC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1417639"/>
            <a:ext cx="70866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B7C6-E04C-8572-6B65-B45EA4C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90E2C-0A37-5A54-D6B2-176E0C31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1"/>
            <a:ext cx="12192000" cy="5334000"/>
          </a:xfrm>
        </p:spPr>
      </p:pic>
    </p:spTree>
    <p:extLst>
      <p:ext uri="{BB962C8B-B14F-4D97-AF65-F5344CB8AC3E}">
        <p14:creationId xmlns:p14="http://schemas.microsoft.com/office/powerpoint/2010/main" val="160967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8D35-F560-0F49-1B87-D86919BD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21A12-6F49-AFA3-5702-C0EEE7B7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3114"/>
            <a:ext cx="12192000" cy="5344886"/>
          </a:xfrm>
        </p:spPr>
      </p:pic>
    </p:spTree>
    <p:extLst>
      <p:ext uri="{BB962C8B-B14F-4D97-AF65-F5344CB8AC3E}">
        <p14:creationId xmlns:p14="http://schemas.microsoft.com/office/powerpoint/2010/main" val="118817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6653-B223-4787-7D14-735428E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ACCE-2406-AED5-0EC6-72C395F8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14599"/>
            <a:ext cx="10554574" cy="41365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Weekday Advantage:</a:t>
            </a:r>
            <a:r>
              <a:rPr lang="en-US" dirty="0"/>
              <a:t> Weekday revenue and bookings exceed those of the weekend, suggesting business travelers may be a core customer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Cancellations:</a:t>
            </a:r>
            <a:r>
              <a:rPr lang="en-US" dirty="0"/>
              <a:t> A 25% cancellation rate is notable; reducing this could significantly boost revenue and occupancy.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Performers:</a:t>
            </a:r>
            <a:r>
              <a:rPr lang="en-US" dirty="0"/>
              <a:t> Atliq Exotica and Atliq Palace are leading in revenue, while Atliq Seasons is underperforming and may require targeted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 Preference:</a:t>
            </a:r>
            <a:r>
              <a:rPr lang="en-US" dirty="0"/>
              <a:t> Elite and Premium rooms are in high demand, representing the largest revenue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Consistency in Revenue:</a:t>
            </a:r>
            <a:r>
              <a:rPr lang="en-US" dirty="0"/>
              <a:t> Weekly revenue consistency points to stable market demand without significant seasonality impacts during the period analyzed.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22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53</TotalTime>
  <Words>315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 Narrow</vt:lpstr>
      <vt:lpstr>Arial</vt:lpstr>
      <vt:lpstr>Century Gothic</vt:lpstr>
      <vt:lpstr>Magneto</vt:lpstr>
      <vt:lpstr>Viner Hand ITC</vt:lpstr>
      <vt:lpstr>Wingdings</vt:lpstr>
      <vt:lpstr>Wingdings 2</vt:lpstr>
      <vt:lpstr>Quotable</vt:lpstr>
      <vt:lpstr>HOSPITALITY ANALYSIS</vt:lpstr>
      <vt:lpstr>P658 HOSPITALITY ANALYSIS</vt:lpstr>
      <vt:lpstr>SUMMARY</vt:lpstr>
      <vt:lpstr>KPI’S</vt:lpstr>
      <vt:lpstr>EXCEL DASHBOARD</vt:lpstr>
      <vt:lpstr>SQL COMMANDS</vt:lpstr>
      <vt:lpstr>TABLEAU DASHBOARD</vt:lpstr>
      <vt:lpstr>POWERBI DASHBOARD</vt:lpstr>
      <vt:lpstr>Key Takeaways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DIVIL VAN</dc:creator>
  <cp:lastModifiedBy>DIVIL VAN</cp:lastModifiedBy>
  <cp:revision>1</cp:revision>
  <dcterms:created xsi:type="dcterms:W3CDTF">2024-11-02T17:24:55Z</dcterms:created>
  <dcterms:modified xsi:type="dcterms:W3CDTF">2024-11-02T18:18:52Z</dcterms:modified>
</cp:coreProperties>
</file>