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293" r:id="rId4"/>
    <p:sldId id="294" r:id="rId5"/>
    <p:sldId id="301" r:id="rId6"/>
    <p:sldId id="295" r:id="rId7"/>
    <p:sldId id="296" r:id="rId8"/>
    <p:sldId id="297" r:id="rId9"/>
    <p:sldId id="298" r:id="rId10"/>
    <p:sldId id="299" r:id="rId11"/>
    <p:sldId id="300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Josefin Sans" panose="020B0604020202020204" pitchFamily="2" charset="0"/>
      <p:regular r:id="rId15"/>
      <p:bold r:id="rId16"/>
      <p:italic r:id="rId17"/>
      <p:boldItalic r:id="rId18"/>
    </p:embeddedFont>
    <p:embeddedFont>
      <p:font typeface="Josefin Slab" panose="020B0604020202020204" pitchFamily="2" charset="0"/>
      <p:regular r:id="rId19"/>
      <p:bold r:id="rId20"/>
      <p:italic r:id="rId21"/>
      <p:boldItalic r:id="rId22"/>
    </p:embeddedFont>
    <p:embeddedFont>
      <p:font typeface="Staatliche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476446-7A46-4AC5-B6CF-7BD3A74E7180}">
  <a:tblStyle styleId="{B6476446-7A46-4AC5-B6CF-7BD3A74E71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90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77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02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64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8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15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02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0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2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rgbClr val="F3F3F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6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5314950" y="3495070"/>
            <a:ext cx="3638550" cy="690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ru-RU" sz="1400" dirty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 студент: Каверин А.В.</a:t>
            </a:r>
            <a:br>
              <a:rPr lang="ru-RU" sz="1400" dirty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Руководитель : </a:t>
            </a:r>
            <a:r>
              <a:rPr lang="ru-RU" sz="1400" dirty="0" err="1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Быканова</a:t>
            </a:r>
            <a:r>
              <a:rPr lang="ru-RU" sz="1400" dirty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ru-RU" sz="1400" dirty="0">
                <a:solidFill>
                  <a:schemeClr val="tx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Ю.</a:t>
            </a:r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397000" y="2768304"/>
            <a:ext cx="7556500" cy="947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ДИПЛОМНЫЙ ПРОЕКТ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Специальность: 09.02.07 Информационные системы и программирование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Тема: Разработка комплекса программного обеспечения «Сервис по ремонту легковых автомобилей»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sz="2000" dirty="0"/>
          </a:p>
        </p:txBody>
      </p: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Рисунок 416">
            <a:extLst>
              <a:ext uri="{FF2B5EF4-FFF2-40B4-BE49-F238E27FC236}">
                <a16:creationId xmlns:a16="http://schemas.microsoft.com/office/drawing/2014/main" id="{F8E165FC-E06B-4FF5-953E-F8888A5C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42" y="98837"/>
            <a:ext cx="7097315" cy="1538300"/>
          </a:xfrm>
          <a:prstGeom prst="rect">
            <a:avLst/>
          </a:prstGeom>
        </p:spPr>
      </p:pic>
      <p:sp>
        <p:nvSpPr>
          <p:cNvPr id="418" name="TextBox 417">
            <a:extLst>
              <a:ext uri="{FF2B5EF4-FFF2-40B4-BE49-F238E27FC236}">
                <a16:creationId xmlns:a16="http://schemas.microsoft.com/office/drawing/2014/main" id="{0CD3FC00-EFA3-42CF-876B-43E69512DC13}"/>
              </a:ext>
            </a:extLst>
          </p:cNvPr>
          <p:cNvSpPr txBox="1"/>
          <p:nvPr/>
        </p:nvSpPr>
        <p:spPr>
          <a:xfrm>
            <a:off x="3635172" y="4689964"/>
            <a:ext cx="187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г. Москва, 2023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562350" y="442250"/>
            <a:ext cx="567055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Рекомендуемые системные требования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1AB62A-A16C-4C09-85FC-F42618537609}"/>
              </a:ext>
            </a:extLst>
          </p:cNvPr>
          <p:cNvSpPr/>
          <p:nvPr/>
        </p:nvSpPr>
        <p:spPr>
          <a:xfrm>
            <a:off x="582508" y="923450"/>
            <a:ext cx="8378612" cy="32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Процессор: минимум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Core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10-го поколения;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Оперативная память: 4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ГБайт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Хранилище: Свободное место на жестком диске не менее 10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ГБайт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установки и работы программ;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Видеоадаптер: Поддержка графического интерфейса с разрешением экрана не менее 1280x800 пикселей;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система: Windows 10 или более поздняя версия;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Браузер: рекомендуется последняя версия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Mozilla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Firefox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или Microsoft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доступа к веб-приложениям;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Дополнительное программное обеспечение: Установленный Microsoft Office для работы с соответствующими приложениями, если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339463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562350" y="442250"/>
            <a:ext cx="567055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1AB62A-A16C-4C09-85FC-F42618537609}"/>
              </a:ext>
            </a:extLst>
          </p:cNvPr>
          <p:cNvSpPr/>
          <p:nvPr/>
        </p:nvSpPr>
        <p:spPr>
          <a:xfrm>
            <a:off x="609600" y="826805"/>
            <a:ext cx="7924800" cy="431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дипломного проекта было разработан комплекс ПО «Сервис по ремонту легковых автомобилей», в ходе которого были выполнены все поставленные задачи, а именно: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Сформулирована постановка задачи и исследована предметная область;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Проанализированы существующие программные обеспечения в сфере ремонта легковых автомобилей;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Выбран ЖЦ программного обеспечения;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Спроектирована концептуальная модель данных;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Спроектирована информационно-логическая модель данных;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Проанализирована и выбрана OC, СУБД и ЯП;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Спроектирована физическая модель;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Разработаны интерфейсы ПО;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Определены технические и программные средства реализации проекта;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Проверена работоспособность ПО средствами тестирования.</a:t>
            </a:r>
          </a:p>
          <a:p>
            <a:pPr indent="450000" algn="just">
              <a:lnSpc>
                <a:spcPct val="150000"/>
              </a:lnSpc>
              <a:spcAft>
                <a:spcPts val="80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приложений была осуществлена при помощи технологий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Form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ASP.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 Core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3.1 с использованием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языковых средств программирования С#,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качестве инструментальных средств разработки была выбрана среда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Visual Studio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2286000" y="442250"/>
            <a:ext cx="471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проекта</a:t>
            </a:r>
            <a:endParaRPr sz="2400" dirty="0"/>
          </a:p>
        </p:txBody>
      </p:sp>
      <p:sp>
        <p:nvSpPr>
          <p:cNvPr id="422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867450" y="923450"/>
            <a:ext cx="7409100" cy="2884500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Целью дипломного проекта является создание комплекса ПО «Сервис по ремонту легковых автомобилей», который позволит повысить эффективность управления и работы автосервиса за счет быстрого доступа к деталям, клиентам, машинам, сотрудникам и быстрого оформления заказов.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594100" y="435900"/>
            <a:ext cx="47114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Задачи</a:t>
            </a:r>
            <a:endParaRPr lang="ru-RU" sz="2400" dirty="0"/>
          </a:p>
        </p:txBody>
      </p:sp>
      <p:sp>
        <p:nvSpPr>
          <p:cNvPr id="422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0" y="853439"/>
            <a:ext cx="9144000" cy="4154594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Сформулировать постановку задачи и исследовать предметную область;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программных обеспечений в сфере ремонт легковых автомобилей;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жизненный цикл программного обеспечения;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концептуальную модель данных;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информационно-логическую модель данных;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и выбрать ОС, СУБД и язык программирования;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физическую модель данных;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интерфейс программного обеспечения;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технические и программные средства реализации проекта;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Проверить работоспособность программного обеспечения средствами тестирования.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8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562350" y="442250"/>
            <a:ext cx="567055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Диаграмма прецедентов администратора</a:t>
            </a:r>
            <a:endParaRPr lang="ru-RU" sz="24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976F691-99C2-4AC2-83E9-7E908F483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977152"/>
              </p:ext>
            </p:extLst>
          </p:nvPr>
        </p:nvGraphicFramePr>
        <p:xfrm>
          <a:off x="0" y="1002452"/>
          <a:ext cx="9143999" cy="414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11401256" imgH="5991361" progId="Visio.Drawing.15">
                  <p:embed/>
                </p:oleObj>
              </mc:Choice>
              <mc:Fallback>
                <p:oleObj name="Visio" r:id="rId4" imgW="11401256" imgH="5991361" progId="Visio.Drawing.15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0109427E-3DB3-49C6-8F65-408F4C707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02452"/>
                        <a:ext cx="9143999" cy="4141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45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562350" y="442250"/>
            <a:ext cx="567055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Диаграмма прецедентов менеджера</a:t>
            </a:r>
            <a:endParaRPr lang="ru-RU" sz="24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8C380DD-8243-44AB-ACF3-2EFAC2AA7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282460"/>
              </p:ext>
            </p:extLst>
          </p:nvPr>
        </p:nvGraphicFramePr>
        <p:xfrm>
          <a:off x="0" y="988907"/>
          <a:ext cx="9069493" cy="409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9972751" imgH="6372329" progId="Visio.Drawing.15">
                  <p:embed/>
                </p:oleObj>
              </mc:Choice>
              <mc:Fallback>
                <p:oleObj name="Visio" r:id="rId4" imgW="9972751" imgH="6372329" progId="Visio.Drawing.15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9F5889DA-4EAE-4A12-BB1B-7DCBC3202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8907"/>
                        <a:ext cx="9069493" cy="4091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72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562350" y="442250"/>
            <a:ext cx="567055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Диаграмма прецедентов работника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75B550-9DD1-480E-9313-1A510514A51A}"/>
              </a:ext>
            </a:extLst>
          </p:cNvPr>
          <p:cNvPicPr/>
          <p:nvPr/>
        </p:nvPicPr>
        <p:blipFill rotWithShape="1">
          <a:blip r:embed="rId3"/>
          <a:srcRect l="1227" t="2498"/>
          <a:stretch/>
        </p:blipFill>
        <p:spPr bwMode="auto">
          <a:xfrm>
            <a:off x="1016001" y="1016000"/>
            <a:ext cx="6973568" cy="4127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714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562350" y="442250"/>
            <a:ext cx="567055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Концептуальная модель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BE84E5-42E1-4A7C-9B1E-6F1D5F3C16A4}"/>
              </a:ext>
            </a:extLst>
          </p:cNvPr>
          <p:cNvPicPr/>
          <p:nvPr/>
        </p:nvPicPr>
        <p:blipFill rotWithShape="1">
          <a:blip r:embed="rId3"/>
          <a:srcRect b="3188"/>
          <a:stretch/>
        </p:blipFill>
        <p:spPr bwMode="auto">
          <a:xfrm>
            <a:off x="0" y="982134"/>
            <a:ext cx="9144000" cy="4161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840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562350" y="442250"/>
            <a:ext cx="567055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Инфологическая модель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DDFAB0-D5F8-4385-9DD8-618771BC4FB9}"/>
              </a:ext>
            </a:extLst>
          </p:cNvPr>
          <p:cNvPicPr/>
          <p:nvPr/>
        </p:nvPicPr>
        <p:blipFill rotWithShape="1">
          <a:blip r:embed="rId3"/>
          <a:srcRect l="1600" t="1090" r="869"/>
          <a:stretch/>
        </p:blipFill>
        <p:spPr bwMode="auto">
          <a:xfrm>
            <a:off x="0" y="975360"/>
            <a:ext cx="9143999" cy="4168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308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562350" y="442250"/>
            <a:ext cx="567055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Физическая модель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DAABFF-9BAF-4B08-8A5D-96250ECC3529}"/>
              </a:ext>
            </a:extLst>
          </p:cNvPr>
          <p:cNvPicPr/>
          <p:nvPr/>
        </p:nvPicPr>
        <p:blipFill rotWithShape="1">
          <a:blip r:embed="rId3"/>
          <a:srcRect l="525" t="1279" r="888" b="811"/>
          <a:stretch/>
        </p:blipFill>
        <p:spPr bwMode="auto">
          <a:xfrm>
            <a:off x="108373" y="975360"/>
            <a:ext cx="9035627" cy="4168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8268396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403</Words>
  <Application>Microsoft Office PowerPoint</Application>
  <PresentationFormat>Экран (16:9)</PresentationFormat>
  <Paragraphs>43</Paragraphs>
  <Slides>11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Josefin Slab</vt:lpstr>
      <vt:lpstr>Times New Roman</vt:lpstr>
      <vt:lpstr>Symbol</vt:lpstr>
      <vt:lpstr>Anaheim</vt:lpstr>
      <vt:lpstr>Staatliches</vt:lpstr>
      <vt:lpstr>Josefin Sans</vt:lpstr>
      <vt:lpstr>Josefin Slab SemiBold</vt:lpstr>
      <vt:lpstr>Economy Thesis by Slidesgo</vt:lpstr>
      <vt:lpstr>Visio</vt:lpstr>
      <vt:lpstr> ДИПЛОМНЫЙ ПРОЕКТ Специальность: 09.02.07 Информационные системы и программирование Тема: Разработка комплекса программного обеспечения «Сервис по ремонту легковых автомобилей»     </vt:lpstr>
      <vt:lpstr>Цель проекта</vt:lpstr>
      <vt:lpstr>Задачи</vt:lpstr>
      <vt:lpstr>Диаграмма прецедентов администратора</vt:lpstr>
      <vt:lpstr>Диаграмма прецедентов менеджера</vt:lpstr>
      <vt:lpstr>Диаграмма прецедентов работника</vt:lpstr>
      <vt:lpstr>Концептуальная модель</vt:lpstr>
      <vt:lpstr>Инфологическая модель</vt:lpstr>
      <vt:lpstr>Физическая модель</vt:lpstr>
      <vt:lpstr>Рекомендуемые системные требования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Специальность: 09.02.07 Информационные системы и программирование Тема: Разработка комплекса программного обеспечения «Сервис по ремонту легковых автомобилей»</dc:title>
  <dc:creator>Professional</dc:creator>
  <cp:lastModifiedBy>Ritmichniy QP</cp:lastModifiedBy>
  <cp:revision>14</cp:revision>
  <dcterms:modified xsi:type="dcterms:W3CDTF">2023-06-12T19:39:03Z</dcterms:modified>
</cp:coreProperties>
</file>