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61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8631" autoAdjust="0"/>
  </p:normalViewPr>
  <p:slideViewPr>
    <p:cSldViewPr>
      <p:cViewPr varScale="1">
        <p:scale>
          <a:sx n="101" d="100"/>
          <a:sy n="101" d="100"/>
        </p:scale>
        <p:origin x="191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18538-FA5D-47F2-BFF3-ED57B945799B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1164A-30A0-4F6F-8DCB-796D5E130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4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164A-30A0-4F6F-8DCB-796D5E13004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09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164A-30A0-4F6F-8DCB-796D5E13004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82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164A-30A0-4F6F-8DCB-796D5E13004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529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164A-30A0-4F6F-8DCB-796D5E13004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16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92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54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17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95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03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6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76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99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66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24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23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642910" y="1142984"/>
            <a:ext cx="7772400" cy="4214841"/>
          </a:xfrm>
        </p:spPr>
        <p:txBody>
          <a:bodyPr>
            <a:normAutofit/>
          </a:bodyPr>
          <a:lstStyle/>
          <a:p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ДИПЛОМНЫЙ ПРОЕКТ</a:t>
            </a: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Специальность: 09.02.07 Информационные системы и программирование</a:t>
            </a: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Тема: Разработка комплекса программного обеспечения «Сервис по ремонту легковых автомобилей»</a:t>
            </a:r>
            <a:r>
              <a:rPr lang="ru-RU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4546" y="4643446"/>
            <a:ext cx="6400800" cy="1071570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 студент: Каверин А.В.</a:t>
            </a:r>
            <a:b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 : </a:t>
            </a:r>
            <a:r>
              <a:rPr lang="ru-RU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Быканова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Ю.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9058" y="6143644"/>
            <a:ext cx="187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г. Москва, 2023 г.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7" y="0"/>
            <a:ext cx="8526065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9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Рекомендуемые системные требования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C11CB-F48A-4B95-9AC7-D89BDF1C834E}"/>
              </a:ext>
            </a:extLst>
          </p:cNvPr>
          <p:cNvSpPr txBox="1"/>
          <p:nvPr/>
        </p:nvSpPr>
        <p:spPr>
          <a:xfrm>
            <a:off x="0" y="1268760"/>
            <a:ext cx="9144000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Процессор: минимум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Core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10-го поколения;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Оперативная память: 4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ГБайт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Хранилище: Свободное место на жестком диске не менее 10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ГБайт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установки и работы программ;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Видеоадаптер: Поддержка графического интерфейса с разрешением экрана не менее 1280x800 пикселей;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Операционная система: Windows 10 или более поздняя версия;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Браузер: рекомендуется последняя версия Google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Mozilla Firefox, или Microsoft Edge для доступа к веб-приложениям;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Дополнительное программное обеспечение: Установленный Microsoft Office для работы с соответствующими приложениями, если требуется.</a:t>
            </a:r>
          </a:p>
        </p:txBody>
      </p:sp>
    </p:spTree>
    <p:extLst>
      <p:ext uri="{BB962C8B-B14F-4D97-AF65-F5344CB8AC3E}">
        <p14:creationId xmlns:p14="http://schemas.microsoft.com/office/powerpoint/2010/main" val="159311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2D259-0146-4484-B157-D1E39DBD1671}"/>
              </a:ext>
            </a:extLst>
          </p:cNvPr>
          <p:cNvSpPr txBox="1"/>
          <p:nvPr/>
        </p:nvSpPr>
        <p:spPr>
          <a:xfrm>
            <a:off x="0" y="764704"/>
            <a:ext cx="914400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выполнения дипломного проекта было разработан комплекс ПО 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Сервис по ремонту легковых автомобилей», который позволил повысить эффективность управления и работы автосервиса за счет быстрого доступа к складу, клиентам, машинам, сотрудникам и быстрого оформления заказов, в ходе которого были выполнены все поставленные задачи, а именно: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Сформулирована постановка задачи и исследована предметная область;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Проанализированы существующие программные обеспечения в сфере ремонта легковых автомобилей;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Выбран ЖЦ программного обеспечения;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Спроектирована концептуальная модель данных;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Спроектирована информационно-логическая модель данных;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Проанализирована и выбрана OC, СУБД и ЯП;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Спроектирована физическая модель;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Разработаны интерфейсы ПО;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Определены технические и программные средства реализации проекта;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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Проверена работоспособность ПО средствами тестирования.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приложений была осуществлена при помощи технологий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 Form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ASP.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 Core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3.1 с использованием языковых средств программирования С#,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качестве инструментальных средств разработки была выбрана среда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Visual Studio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2022.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 дипломного проекта выполнено в полном объеме, цель достигнута.</a:t>
            </a:r>
          </a:p>
          <a:p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7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42195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8336"/>
          </a:xfrm>
        </p:spPr>
        <p:txBody>
          <a:bodyPr>
            <a:normAutofit/>
          </a:bodyPr>
          <a:lstStyle/>
          <a:p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Цель проекта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1944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Целью дипломного проекта является создание комплекса ПО «Сервис по ремонту легковых автомобилей», который позволит повысить эффективность управления и работы автосервиса за счет быстрого доступа к деталям, клиентам, машинам, сотрудникам и быстрого оформления заказов.</a:t>
            </a:r>
          </a:p>
        </p:txBody>
      </p:sp>
    </p:spTree>
    <p:extLst>
      <p:ext uri="{BB962C8B-B14F-4D97-AF65-F5344CB8AC3E}">
        <p14:creationId xmlns:p14="http://schemas.microsoft.com/office/powerpoint/2010/main" val="221346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679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Задачи</a:t>
            </a:r>
            <a:endParaRPr lang="ru-RU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17345D-A0ED-4EFA-B581-10700A40D7B5}"/>
              </a:ext>
            </a:extLst>
          </p:cNvPr>
          <p:cNvSpPr txBox="1"/>
          <p:nvPr/>
        </p:nvSpPr>
        <p:spPr>
          <a:xfrm>
            <a:off x="88416" y="1052736"/>
            <a:ext cx="8961809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Сформулировать постановку задачи и исследовать предметную область;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программных обеспечений в сфере ремонт легковых автомобилей;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Выбрать жизненный цикл программного обеспечения;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концептуальную модель данных;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информационно-логическую модель данных;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Проанализировать и выбрать ОС, СУБД и язык программирования;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физическую модель данных;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интерфейс программного обеспечения;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Определить технические и программные средства реализации проекта;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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Проверить работоспособность программного обеспечения средствами тестирования.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85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Диаграмма прецедентов администратора</a:t>
            </a:r>
            <a:endParaRPr lang="ru-RU" sz="40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956C09E-70C7-41D5-B43A-AE01D62BE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" y="10527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0109427E-3DB3-49C6-8F65-408F4C7070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94381"/>
              </p:ext>
            </p:extLst>
          </p:nvPr>
        </p:nvGraphicFramePr>
        <p:xfrm>
          <a:off x="209488" y="1052736"/>
          <a:ext cx="8725023" cy="5141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1401256" imgH="5991361" progId="Visio.Drawing.15">
                  <p:embed/>
                </p:oleObj>
              </mc:Choice>
              <mc:Fallback>
                <p:oleObj name="Visio" r:id="rId3" imgW="11401256" imgH="599136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88" y="1052736"/>
                        <a:ext cx="8725023" cy="51415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30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Диаграмма прецедентов менеджера</a:t>
            </a:r>
            <a:endParaRPr lang="ru-RU" sz="40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557FFF3-B0BF-4552-9125-561719D0DD4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1040904"/>
            <a:ext cx="90040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9F5889DA-4EAE-4A12-BB1B-7DCBC32023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071312"/>
              </p:ext>
            </p:extLst>
          </p:nvPr>
        </p:nvGraphicFramePr>
        <p:xfrm>
          <a:off x="0" y="1124744"/>
          <a:ext cx="8928992" cy="5393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972751" imgH="6372329" progId="Visio.Drawing.15">
                  <p:embed/>
                </p:oleObj>
              </mc:Choice>
              <mc:Fallback>
                <p:oleObj name="Visio" r:id="rId3" imgW="9972751" imgH="637232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24744"/>
                        <a:ext cx="8928992" cy="53930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18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Диаграмма прецедентов работника</a:t>
            </a:r>
            <a:endParaRPr lang="ru-RU" sz="4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9307A9-C1C9-4A94-8FF8-65A9D61BBB71}"/>
              </a:ext>
            </a:extLst>
          </p:cNvPr>
          <p:cNvPicPr/>
          <p:nvPr/>
        </p:nvPicPr>
        <p:blipFill rotWithShape="1">
          <a:blip r:embed="rId3"/>
          <a:srcRect l="1227" t="2498"/>
          <a:stretch/>
        </p:blipFill>
        <p:spPr bwMode="auto">
          <a:xfrm>
            <a:off x="1607820" y="1196752"/>
            <a:ext cx="5928360" cy="49206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367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1" y="18864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Концептуальная модель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4F8D23-0BEF-4E02-9248-63943C7D5B25}"/>
              </a:ext>
            </a:extLst>
          </p:cNvPr>
          <p:cNvPicPr/>
          <p:nvPr/>
        </p:nvPicPr>
        <p:blipFill rotWithShape="1">
          <a:blip r:embed="rId2"/>
          <a:srcRect b="3188"/>
          <a:stretch/>
        </p:blipFill>
        <p:spPr bwMode="auto">
          <a:xfrm>
            <a:off x="198152" y="1340768"/>
            <a:ext cx="8747695" cy="47477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064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Инфологическая модель</a:t>
            </a:r>
            <a:endParaRPr lang="ru-RU" sz="4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79CFEA-4FCB-4798-A84C-31B1E26FDF97}"/>
              </a:ext>
            </a:extLst>
          </p:cNvPr>
          <p:cNvPicPr/>
          <p:nvPr/>
        </p:nvPicPr>
        <p:blipFill rotWithShape="1">
          <a:blip r:embed="rId2"/>
          <a:srcRect l="1600" t="1090" r="869"/>
          <a:stretch/>
        </p:blipFill>
        <p:spPr bwMode="auto">
          <a:xfrm>
            <a:off x="451321" y="980728"/>
            <a:ext cx="8241357" cy="52575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910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Физическая модель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0184D4-BABF-4B0F-8FB1-BA0950B3E325}"/>
              </a:ext>
            </a:extLst>
          </p:cNvPr>
          <p:cNvPicPr/>
          <p:nvPr/>
        </p:nvPicPr>
        <p:blipFill rotWithShape="1">
          <a:blip r:embed="rId2"/>
          <a:srcRect l="525" t="1279" r="888" b="811"/>
          <a:stretch/>
        </p:blipFill>
        <p:spPr bwMode="auto">
          <a:xfrm>
            <a:off x="211770" y="980728"/>
            <a:ext cx="8720460" cy="51200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617427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608</TotalTime>
  <Words>444</Words>
  <Application>Microsoft Office PowerPoint</Application>
  <PresentationFormat>Экран (4:3)</PresentationFormat>
  <Paragraphs>49</Paragraphs>
  <Slides>11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Тема Office</vt:lpstr>
      <vt:lpstr>Документ Microsoft Visio</vt:lpstr>
      <vt:lpstr> ДИПЛОМНЫЙ ПРОЕКТ Специальность: 09.02.07 Информационные системы и программирование Тема: Разработка комплекса программного обеспечения «Сервис по ремонту легковых автомобилей»     </vt:lpstr>
      <vt:lpstr>Цель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  Тема: Разработка программного обеспечения «Зоомагазин «Терьер»</dc:title>
  <dc:creator>Lika</dc:creator>
  <cp:lastModifiedBy>Vladislav Zloy</cp:lastModifiedBy>
  <cp:revision>57</cp:revision>
  <dcterms:created xsi:type="dcterms:W3CDTF">2018-06-17T10:53:43Z</dcterms:created>
  <dcterms:modified xsi:type="dcterms:W3CDTF">2023-06-06T13:21:04Z</dcterms:modified>
</cp:coreProperties>
</file>