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B7942-B3A2-444F-9941-353AE1E3F96B}" v="10" dt="2023-11-09T04:35:08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3558-5544-E5E6-17D7-812B10999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SMART HOME FLAME DETECTION WITH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spc="-325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n-US" sz="1800" b="1" spc="-10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TANK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7A6B7-FFB3-B252-35DA-6D1ABC57C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217378370</a:t>
            </a:r>
          </a:p>
          <a:p>
            <a:r>
              <a:rPr lang="en-US" dirty="0"/>
              <a:t>The system monitors if there is fire, if fire is detected water pump will be energized.</a:t>
            </a:r>
          </a:p>
        </p:txBody>
      </p:sp>
    </p:spTree>
    <p:extLst>
      <p:ext uri="{BB962C8B-B14F-4D97-AF65-F5344CB8AC3E}">
        <p14:creationId xmlns:p14="http://schemas.microsoft.com/office/powerpoint/2010/main" val="168558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C65F-8467-CCCA-DA91-9E12D8A5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FIRE DETECTOR SYSTEM</a:t>
            </a:r>
            <a:br>
              <a:rPr lang="en-US" dirty="0"/>
            </a:br>
            <a:r>
              <a:rPr lang="en-US" sz="1000" dirty="0"/>
              <a:t>*</a:t>
            </a:r>
            <a:r>
              <a:rPr lang="en-US" sz="1800" dirty="0"/>
              <a:t>Sensor monitors if there is fire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5757F-CD42-EB00-4565-23AC101F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050733" y="979005"/>
            <a:ext cx="3733801" cy="6652591"/>
          </a:xfrm>
        </p:spPr>
      </p:pic>
    </p:spTree>
    <p:extLst>
      <p:ext uri="{BB962C8B-B14F-4D97-AF65-F5344CB8AC3E}">
        <p14:creationId xmlns:p14="http://schemas.microsoft.com/office/powerpoint/2010/main" val="175170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220E-5DA2-5815-DE0B-00740CDE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1BBE-AB56-457D-C4E2-0CB4DC33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 Microcontroller</a:t>
            </a:r>
          </a:p>
          <a:p>
            <a:r>
              <a:rPr lang="en-US" dirty="0"/>
              <a:t>DIY Sensor(flame sensor)</a:t>
            </a:r>
          </a:p>
          <a:p>
            <a:r>
              <a:rPr lang="en-US" dirty="0"/>
              <a:t>LCD (Monitor)</a:t>
            </a:r>
          </a:p>
          <a:p>
            <a:r>
              <a:rPr lang="en-US" dirty="0"/>
              <a:t>Water Pump</a:t>
            </a:r>
          </a:p>
          <a:p>
            <a:r>
              <a:rPr lang="en-US" dirty="0"/>
              <a:t>Water Tank</a:t>
            </a:r>
          </a:p>
        </p:txBody>
      </p:sp>
    </p:spTree>
    <p:extLst>
      <p:ext uri="{BB962C8B-B14F-4D97-AF65-F5344CB8AC3E}">
        <p14:creationId xmlns:p14="http://schemas.microsoft.com/office/powerpoint/2010/main" val="24698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4E38-4EE4-1D38-5746-0147D569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4E03-A4CD-858C-09A1-8B3B6B34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fire is detected  the water pump inside the tank will be energized and pump water until fire is out.</a:t>
            </a:r>
          </a:p>
          <a:p>
            <a:r>
              <a:rPr lang="en-US" dirty="0"/>
              <a:t>Also the sensor value will always be sent to the database.</a:t>
            </a:r>
          </a:p>
          <a:p>
            <a:r>
              <a:rPr lang="en-US" dirty="0"/>
              <a:t>The sensor value will be displayed on the LCD</a:t>
            </a:r>
          </a:p>
        </p:txBody>
      </p:sp>
    </p:spTree>
    <p:extLst>
      <p:ext uri="{BB962C8B-B14F-4D97-AF65-F5344CB8AC3E}">
        <p14:creationId xmlns:p14="http://schemas.microsoft.com/office/powerpoint/2010/main" val="34945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A52D78-8E50-38A5-B750-8ECE0AEE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WATER TANK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B4D8A-83DF-7D09-42B1-50FEC1BD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sz="2000" dirty="0"/>
              <a:t>The water pump is placed inside the water tank to pump water when fire is detected.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lass of liquid with a straw&#10;&#10;Description automatically generated">
            <a:extLst>
              <a:ext uri="{FF2B5EF4-FFF2-40B4-BE49-F238E27FC236}">
                <a16:creationId xmlns:a16="http://schemas.microsoft.com/office/drawing/2014/main" id="{F2784D72-2127-A799-941B-09081CFB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9" r="2" b="37489"/>
          <a:stretch/>
        </p:blipFill>
        <p:spPr>
          <a:xfrm rot="16200000">
            <a:off x="6533130" y="913042"/>
            <a:ext cx="4546708" cy="47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3FE25B-9E4E-AA76-4B60-067B9B63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26CA88-C548-4CEE-90D4-4EEF343F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User have access to the database by seeing the fire level sensor value.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7939EC-6850-C736-3022-077768CA4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8" r="22808" b="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6E4DD-2966-671E-AB0A-777637AD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LCD DISPLAY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D646FC-A5BE-1A52-FAF3-DE7E36F8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Sensor value displayed on the screen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een screen with numbers&#10;&#10;Description automatically generated">
            <a:extLst>
              <a:ext uri="{FF2B5EF4-FFF2-40B4-BE49-F238E27FC236}">
                <a16:creationId xmlns:a16="http://schemas.microsoft.com/office/drawing/2014/main" id="{6B087B44-311C-E50C-8535-3817DC1B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530862"/>
            <a:ext cx="6237359" cy="35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0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46BA77-2E96-190D-6D5F-DC3904B2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WEBSITE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7763DC0E-90AC-AE7D-D074-CFCDA081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For the user to access this must login, in order to read data from database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BA36E949-5243-A5D5-7EBA-8ACD94F2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948542"/>
            <a:ext cx="6237359" cy="26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2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8076756-F97E-31FB-8C31-23CE3346D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10" b="14220"/>
          <a:stretch/>
        </p:blipFill>
        <p:spPr>
          <a:xfrm>
            <a:off x="-13232" y="1326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DD416-DF56-F024-B092-AFBAFB6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39FB-4A7E-AC27-3F94-95C8142F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 dirty="0"/>
              <a:t>This system enables or assist the user/homeowner by monitoring and making sure the fire is kept out when is detected. </a:t>
            </a:r>
          </a:p>
        </p:txBody>
      </p:sp>
    </p:spTree>
    <p:extLst>
      <p:ext uri="{BB962C8B-B14F-4D97-AF65-F5344CB8AC3E}">
        <p14:creationId xmlns:p14="http://schemas.microsoft.com/office/powerpoint/2010/main" val="320600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057ADAF97D54691B6F2E23CBEFA5B" ma:contentTypeVersion="13" ma:contentTypeDescription="Create a new document." ma:contentTypeScope="" ma:versionID="f5fccf67da2e2d4ad265539c69ab8a6e">
  <xsd:schema xmlns:xsd="http://www.w3.org/2001/XMLSchema" xmlns:xs="http://www.w3.org/2001/XMLSchema" xmlns:p="http://schemas.microsoft.com/office/2006/metadata/properties" xmlns:ns3="684746d3-066b-43cb-8d9d-fde30e4c2bfa" xmlns:ns4="7e756abc-9b43-4e2b-8465-e2b46cddad48" targetNamespace="http://schemas.microsoft.com/office/2006/metadata/properties" ma:root="true" ma:fieldsID="c7e60fe1aebb4aa982e27ca2e7040051" ns3:_="" ns4:_="">
    <xsd:import namespace="684746d3-066b-43cb-8d9d-fde30e4c2bfa"/>
    <xsd:import namespace="7e756abc-9b43-4e2b-8465-e2b46cddad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746d3-066b-43cb-8d9d-fde30e4c2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56abc-9b43-4e2b-8465-e2b46cdd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4746d3-066b-43cb-8d9d-fde30e4c2bfa" xsi:nil="true"/>
  </documentManagement>
</p:properties>
</file>

<file path=customXml/itemProps1.xml><?xml version="1.0" encoding="utf-8"?>
<ds:datastoreItem xmlns:ds="http://schemas.openxmlformats.org/officeDocument/2006/customXml" ds:itemID="{7438D322-22D2-4E32-BBCE-3E4072987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746d3-066b-43cb-8d9d-fde30e4c2bfa"/>
    <ds:schemaRef ds:uri="7e756abc-9b43-4e2b-8465-e2b46cdda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7F01A-9D96-417A-90D7-23F90D03EF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E100B-46A3-4461-9AEE-06C604FAEEAD}">
  <ds:schemaRefs>
    <ds:schemaRef ds:uri="http://schemas.microsoft.com/office/2006/metadata/properties"/>
    <ds:schemaRef ds:uri="http://purl.org/dc/dcmitype/"/>
    <ds:schemaRef ds:uri="7e756abc-9b43-4e2b-8465-e2b46cddad48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84746d3-066b-43cb-8d9d-fde30e4c2b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2815</TotalTime>
  <Words>187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Segoe UI</vt:lpstr>
      <vt:lpstr>Parallax</vt:lpstr>
      <vt:lpstr>SMART HOME FLAME DETECTION WITH  WATER TANK </vt:lpstr>
      <vt:lpstr>FULLY FIRE DETECTOR SYSTEM *Sensor monitors if there is fire </vt:lpstr>
      <vt:lpstr>COMPONENTS USED</vt:lpstr>
      <vt:lpstr>SYSTEM PROCESS</vt:lpstr>
      <vt:lpstr>WATER TANK</vt:lpstr>
      <vt:lpstr>DATABASE</vt:lpstr>
      <vt:lpstr>LCD DISPLAY</vt:lpstr>
      <vt:lpstr>WEBSITE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FLAME DETECTION WITH  WATER TANK</dc:title>
  <dc:creator>H Hlatswayo</dc:creator>
  <cp:lastModifiedBy>H Hlatswayo</cp:lastModifiedBy>
  <cp:revision>2</cp:revision>
  <dcterms:created xsi:type="dcterms:W3CDTF">2023-11-07T05:45:10Z</dcterms:created>
  <dcterms:modified xsi:type="dcterms:W3CDTF">2023-11-09T04:40:37Z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0x01010091B057ADAF97D54691B6F2E23CBEFA5B</vt:lpwstr>
  </property>
</Properties>
</file>