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65" r:id="rId5"/>
    <p:sldId id="269" r:id="rId6"/>
    <p:sldId id="270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7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323CBC-93A5-4D08-848C-7201DB00D15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B7709-66DA-4B96-BAB4-FC9F85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Prediction</a:t>
            </a:r>
          </a:p>
        </p:txBody>
      </p:sp>
    </p:spTree>
    <p:extLst>
      <p:ext uri="{BB962C8B-B14F-4D97-AF65-F5344CB8AC3E}">
        <p14:creationId xmlns:p14="http://schemas.microsoft.com/office/powerpoint/2010/main" val="286186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916" y="313898"/>
            <a:ext cx="8821269" cy="480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files are shared in the batches and we perform the same Validation operations ,data transformation and data insertion on them.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accumulated data from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exported 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prediction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data pre-processing techniques on it.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created during training is loaded and clusters for the preprocessed data is predicted.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for stock price/performance prediction using numerical analysis of historical stock prices and sentimental analysis.</a:t>
            </a:r>
          </a:p>
        </p:txBody>
      </p:sp>
    </p:spTree>
    <p:extLst>
      <p:ext uri="{BB962C8B-B14F-4D97-AF65-F5344CB8AC3E}">
        <p14:creationId xmlns:p14="http://schemas.microsoft.com/office/powerpoint/2010/main" val="51464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50" y="972437"/>
            <a:ext cx="10131425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A: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What’s the source of data?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training is provided by the client in multiple batches and each batch contain multiple files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2) What was the type of data?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the combination of numerical and Categorical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3) What’s the complete flow you followed in this Project?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slide 5th for better Understanding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81891"/>
            <a:ext cx="8606117" cy="5209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4) How logs are managed?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different logs as per the steps that we follow in validation and modeling like File validation log, Data Insertion, Model Training log , prediction log etc.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5) What techniques were you using for data pre-processing?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unwanted attributes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relation of independent variables with each other and output variables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and changing Distribution of continuous values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and imputing if null values are present.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categorical data into numeric values.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353827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079749"/>
            <a:ext cx="9036423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6) How training was done or what models were used?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diving the data in training and validation set we performed clustering over fit to divide the data into clusters.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cluster the training and validation data were divided.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scaling was performed over training and validation data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like SVM 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used based on the recall final model was used for each cluster and we saved that model 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7) How Prediction was done?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files are shared by the client .We Perform the same life cycle till the data is clustered .Then on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basisof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number model is loaded and perform prediction. In the end we get the accumulated data of predictions.</a:t>
            </a:r>
          </a:p>
        </p:txBody>
      </p:sp>
    </p:spTree>
    <p:extLst>
      <p:ext uri="{BB962C8B-B14F-4D97-AF65-F5344CB8AC3E}">
        <p14:creationId xmlns:p14="http://schemas.microsoft.com/office/powerpoint/2010/main" val="111613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1605-EF9D-EFF5-F6C0-20A121E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36" y="25103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6D3B-01A7-A49F-0801-40DEBE61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25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7" y="947115"/>
            <a:ext cx="10108339" cy="5385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forcasting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widely used to determine the future prices of stock and the analysis and modelling of finance time series importantly guide investors decisions and trades.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proposes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series prediction system that uses sliding window optimization for the purpose of predicting the stock prices.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a graphical user interface and functions as a stand alone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is a promising predictive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techquine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highly nonlinear time series, whose patterns are difficult to capture by traditional models.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26" y="994617"/>
            <a:ext cx="10394707" cy="33111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predictive model for monitoring and predicting stock market prediction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will determine whether a customer is placing a fraudulent insurance claim or not.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upcoming stock prediction.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better insight of stocks.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easy flow for managing resources.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if fraud is identified .</a:t>
            </a:r>
          </a:p>
        </p:txBody>
      </p:sp>
    </p:spTree>
    <p:extLst>
      <p:ext uri="{BB962C8B-B14F-4D97-AF65-F5344CB8AC3E}">
        <p14:creationId xmlns:p14="http://schemas.microsoft.com/office/powerpoint/2010/main" val="56271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"/>
          <a:stretch/>
        </p:blipFill>
        <p:spPr>
          <a:xfrm>
            <a:off x="94129" y="255493"/>
            <a:ext cx="11915901" cy="64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3" y="339557"/>
            <a:ext cx="11403107" cy="637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282388"/>
            <a:ext cx="11700146" cy="64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7" y="1093053"/>
            <a:ext cx="9836990" cy="50484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generalize the application of the existing system, our work uses the system to estimate other stocks in similar emerging markets and mature markets.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extended to analyze multivariate time series data and import raw dataset directly.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can be maximized even when the corporate stock market has lower market.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the web based application has been considered to improve the user friendliness and usability of the expert system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008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264" y="847852"/>
            <a:ext cx="10003409" cy="516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Stock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Predicions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machine learning is vast and plays a key role in a wide range of critical applications.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support vector machines have advanced features that are reflected in their good generalization capacity and fast computation.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stock market involves predicting the closing price of the company’s stock for any given number of days ahead.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can be used to perform linear regression on previous stock data to predict the closing prices using time series forecasting and other optimization algorithms.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9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6" y="904938"/>
            <a:ext cx="8606116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–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makes prediction by analyzing observed points in the series.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is an important tool in many stock market prediction methods, As one of the most widely used linear time series forecasting methods, AR and MA. 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time series analysis, we find the best model for each cluster. By using Random forest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algorithms. </a:t>
            </a:r>
          </a:p>
        </p:txBody>
      </p:sp>
    </p:spTree>
    <p:extLst>
      <p:ext uri="{BB962C8B-B14F-4D97-AF65-F5344CB8AC3E}">
        <p14:creationId xmlns:p14="http://schemas.microsoft.com/office/powerpoint/2010/main" val="3595783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6177</TotalTime>
  <Words>784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Celestial</vt:lpstr>
      <vt:lpstr>Investment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Prediction</dc:title>
  <dc:creator>Microsoft account</dc:creator>
  <cp:lastModifiedBy>Akash S. Parab</cp:lastModifiedBy>
  <cp:revision>10</cp:revision>
  <dcterms:created xsi:type="dcterms:W3CDTF">2022-10-12T03:37:29Z</dcterms:created>
  <dcterms:modified xsi:type="dcterms:W3CDTF">2022-10-22T09:27:53Z</dcterms:modified>
</cp:coreProperties>
</file>