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its0p/AICTE-PROJEC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19206" y="4411750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</a:t>
            </a:r>
            <a:endParaRPr lang="en-US" sz="2000" b="1" dirty="0">
              <a:solidFill>
                <a:schemeClr val="accent1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Patel Ritesh Dhirubhai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R.N.G Patel Institute Of </a:t>
            </a:r>
            <a:r>
              <a:rPr lang="en-US" sz="2000" b="1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Technology ,  Information Technology.</a:t>
            </a:r>
            <a:endParaRPr lang="en-US" sz="2000" b="1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dirty="0"/>
              <a:t>Software development has focused on improving security using advanced encryption algorithms. </a:t>
            </a:r>
          </a:p>
          <a:p>
            <a:pPr marL="305435" indent="-305435"/>
            <a:r>
              <a:rPr lang="en-US" dirty="0"/>
              <a:t>The graphics user interface reportedly was implemented for easy interaction with the system by the user. </a:t>
            </a:r>
          </a:p>
          <a:p>
            <a:pPr marL="305435" indent="-305435"/>
            <a:r>
              <a:rPr lang="en-US" dirty="0"/>
              <a:t>Supports several file formats for encoding.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Franklin Gothic Book (Body)"/>
                <a:cs typeface="Times New Roman" panose="02020603050405020304" pitchFamily="18" charset="0"/>
              </a:rPr>
              <a:t>In the traditional encryption methods, the text can be easily detected, This project intends to hide secret messages in the pixels of an image, thereby providing a secure steganographic method of encryption and decryption.</a:t>
            </a:r>
            <a:endParaRPr lang="en-IN" sz="2000" dirty="0">
              <a:latin typeface="Franklin Gothic Book (Body)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376517"/>
            <a:ext cx="11613485" cy="4188542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Python used for programming language  on vs code as a platform for programming.</a:t>
            </a:r>
          </a:p>
          <a:p>
            <a:pPr marL="0" indent="0">
              <a:buNone/>
            </a:pPr>
            <a:r>
              <a:rPr lang="en-IN" b="1" dirty="0"/>
              <a:t>Libraries and Modules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OpenCV (cv2) -  </a:t>
            </a:r>
            <a:r>
              <a:rPr lang="en-US" dirty="0"/>
              <a:t>Handles image reading, pixel manipulation, and saving encrypted images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OS - </a:t>
            </a:r>
            <a:r>
              <a:rPr lang="en-US" dirty="0"/>
              <a:t>Used to interact with the operating system for opening the encrypted image.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String Module</a:t>
            </a:r>
            <a:r>
              <a:rPr lang="en-IN" dirty="0"/>
              <a:t>: Used in encryption for character-to-ASCII mapping.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Encryption Methodology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For encryption, converting characters to ASCII values, embedding into image pixel values. </a:t>
            </a:r>
          </a:p>
          <a:p>
            <a:pPr marL="0" indent="0">
              <a:buNone/>
            </a:pPr>
            <a:r>
              <a:rPr lang="en-IN" dirty="0"/>
              <a:t>For decryption, it uses a simple password-based authentication.</a:t>
            </a:r>
          </a:p>
          <a:p>
            <a:pPr marL="0" indent="0">
              <a:buNone/>
            </a:pPr>
            <a:r>
              <a:rPr lang="en-IN" b="1" dirty="0"/>
              <a:t>Decryption Approach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Extracts the ASCII values from the pixel data and reconstructs the message. </a:t>
            </a:r>
          </a:p>
          <a:p>
            <a:pPr marL="0" indent="0">
              <a:buNone/>
            </a:pPr>
            <a:r>
              <a:rPr lang="en-IN" dirty="0"/>
              <a:t>Decrypted texts require the correct password to decode the hidden texts.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IN" sz="1800" dirty="0">
                <a:solidFill>
                  <a:srgbClr val="0F0F0F"/>
                </a:solidFill>
              </a:rPr>
              <a:t>U can hide your </a:t>
            </a:r>
            <a:r>
              <a:rPr lang="en-IN" sz="1800" dirty="0" err="1">
                <a:solidFill>
                  <a:srgbClr val="0F0F0F"/>
                </a:solidFill>
              </a:rPr>
              <a:t>meassage</a:t>
            </a:r>
            <a:r>
              <a:rPr lang="en-IN" sz="1800" dirty="0">
                <a:solidFill>
                  <a:srgbClr val="0F0F0F"/>
                </a:solidFill>
              </a:rPr>
              <a:t> within the image </a:t>
            </a:r>
            <a:r>
              <a:rPr lang="en-IN" sz="1800" b="1" dirty="0">
                <a:solidFill>
                  <a:srgbClr val="0F0F0F"/>
                </a:solidFill>
              </a:rPr>
              <a:t>.</a:t>
            </a:r>
          </a:p>
          <a:p>
            <a:pPr marL="342900" indent="-342900">
              <a:buFont typeface="Wingdings 2" panose="05020102010507070707" pitchFamily="18" charset="2"/>
              <a:buAutoNum type="arabicPeriod"/>
            </a:pPr>
            <a:r>
              <a:rPr lang="en-IN" sz="1800" dirty="0">
                <a:solidFill>
                  <a:srgbClr val="0F0F0F"/>
                </a:solidFill>
              </a:rPr>
              <a:t>U can add password to the your </a:t>
            </a:r>
            <a:r>
              <a:rPr lang="en-IN" sz="1800" dirty="0" err="1">
                <a:solidFill>
                  <a:srgbClr val="0F0F0F"/>
                </a:solidFill>
              </a:rPr>
              <a:t>meassge</a:t>
            </a:r>
            <a:r>
              <a:rPr lang="en-IN" sz="1800" dirty="0">
                <a:solidFill>
                  <a:srgbClr val="0F0F0F"/>
                </a:solidFill>
              </a:rPr>
              <a:t>  so that receiver decrypt your </a:t>
            </a:r>
            <a:r>
              <a:rPr lang="en-IN" sz="1800" dirty="0" err="1">
                <a:solidFill>
                  <a:srgbClr val="0F0F0F"/>
                </a:solidFill>
              </a:rPr>
              <a:t>meassge</a:t>
            </a:r>
            <a:r>
              <a:rPr lang="en-IN" sz="1800" dirty="0">
                <a:solidFill>
                  <a:srgbClr val="0F0F0F"/>
                </a:solidFill>
              </a:rPr>
              <a:t> if receiver has the password.</a:t>
            </a:r>
          </a:p>
          <a:p>
            <a:pPr marL="342900" indent="-342900">
              <a:buFont typeface="Wingdings 2" panose="05020102010507070707" pitchFamily="18" charset="2"/>
              <a:buAutoNum type="arabicPeriod"/>
            </a:pPr>
            <a:r>
              <a:rPr lang="en-IN" sz="1800" dirty="0">
                <a:solidFill>
                  <a:srgbClr val="0F0F0F"/>
                </a:solidFill>
              </a:rPr>
              <a:t>It will works on multiple platform of operating system.</a:t>
            </a:r>
          </a:p>
          <a:p>
            <a:pPr marL="342900" indent="-342900">
              <a:buAutoNum type="arabicPeriod" startAt="4"/>
            </a:pPr>
            <a:r>
              <a:rPr lang="en-IN" sz="1800" dirty="0">
                <a:solidFill>
                  <a:srgbClr val="0F0F0F"/>
                </a:solidFill>
              </a:rPr>
              <a:t>It use minimal </a:t>
            </a:r>
            <a:r>
              <a:rPr lang="en-IN" sz="1800" dirty="0" err="1">
                <a:solidFill>
                  <a:srgbClr val="0F0F0F"/>
                </a:solidFill>
              </a:rPr>
              <a:t>computatoional</a:t>
            </a:r>
            <a:r>
              <a:rPr lang="en-IN" sz="1800" dirty="0">
                <a:solidFill>
                  <a:srgbClr val="0F0F0F"/>
                </a:solidFill>
              </a:rPr>
              <a:t> resources.</a:t>
            </a:r>
          </a:p>
          <a:p>
            <a:pPr marL="342900" indent="-342900">
              <a:buAutoNum type="arabicPeriod" startAt="4"/>
            </a:pPr>
            <a:r>
              <a:rPr lang="en-IN" sz="1800" dirty="0">
                <a:solidFill>
                  <a:srgbClr val="0F0F0F"/>
                </a:solidFill>
              </a:rPr>
              <a:t>It is easy to operate and not having loading issues. 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Students</a:t>
            </a:r>
          </a:p>
          <a:p>
            <a:r>
              <a:rPr lang="en-IN" dirty="0"/>
              <a:t>Researchers</a:t>
            </a:r>
          </a:p>
          <a:p>
            <a:r>
              <a:rPr lang="en-IN" dirty="0"/>
              <a:t>Journalists</a:t>
            </a:r>
          </a:p>
          <a:p>
            <a:r>
              <a:rPr lang="en-IN" dirty="0"/>
              <a:t>Forensic</a:t>
            </a:r>
          </a:p>
          <a:p>
            <a:r>
              <a:rPr lang="en-IN" dirty="0"/>
              <a:t>Law Enforcement Agencies</a:t>
            </a:r>
          </a:p>
          <a:p>
            <a:r>
              <a:rPr lang="en-IN" dirty="0"/>
              <a:t>General Users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D7125-AC62-752D-6E68-9EB88BCC6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err="1"/>
              <a:t>Sourcec</a:t>
            </a:r>
            <a:r>
              <a:rPr lang="en-IN" b="1" dirty="0"/>
              <a:t> Code                                           Encrypted image                               </a:t>
            </a:r>
            <a:r>
              <a:rPr lang="en-IN" dirty="0"/>
              <a:t>Decryption </a:t>
            </a:r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pPr marL="0" indent="0">
              <a:buNone/>
            </a:pP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003418-4334-F255-B2FC-AA1CB337D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544" y="2113707"/>
            <a:ext cx="3308214" cy="37639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01F3FB-DEF6-979E-93F2-2E28E0378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495" y="2095349"/>
            <a:ext cx="3308214" cy="40604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D58DC38-4844-38EF-A707-A05007703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9940" y="2245158"/>
            <a:ext cx="3033023" cy="150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secures messages inside images through steganography. This is done by embedding the text in the pixel values while it is decrypted through a password. Hence, the transfer of messages is kept private. The approach is very efficient as well as easy to use and very hard to detect. Thus, it is a promising and very good method for secure data transmission in the future, using which one can further enhance security and usability.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: </a:t>
            </a:r>
            <a:r>
              <a:rPr lang="en-IN" dirty="0">
                <a:hlinkClick r:id="rId2"/>
              </a:rPr>
              <a:t>https://github.com/Rits0p/AICTE-PROJECT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118</TotalTime>
  <Words>423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Book (Body)</vt:lpstr>
      <vt:lpstr>Franklin Gothic Demi</vt:lpstr>
      <vt:lpstr>Wingdings 2</vt:lpstr>
      <vt:lpstr>DividendVTI</vt:lpstr>
      <vt:lpstr>SECURE DATA HIDING IN IMAGES USING STEGNOGRAPHY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RITESH PATEL</cp:lastModifiedBy>
  <cp:revision>29</cp:revision>
  <dcterms:created xsi:type="dcterms:W3CDTF">2021-05-26T16:50:10Z</dcterms:created>
  <dcterms:modified xsi:type="dcterms:W3CDTF">2025-02-23T17:47:53Z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