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3" r:id="rId2"/>
  </p:sldMasterIdLst>
  <p:notesMasterIdLst>
    <p:notesMasterId r:id="rId14"/>
  </p:notesMasterIdLst>
  <p:handoutMasterIdLst>
    <p:handoutMasterId r:id="rId15"/>
  </p:handoutMasterIdLst>
  <p:sldIdLst>
    <p:sldId id="1061" r:id="rId3"/>
    <p:sldId id="1068" r:id="rId4"/>
    <p:sldId id="1069" r:id="rId5"/>
    <p:sldId id="1028" r:id="rId6"/>
    <p:sldId id="1070" r:id="rId7"/>
    <p:sldId id="1071" r:id="rId8"/>
    <p:sldId id="1072" r:id="rId9"/>
    <p:sldId id="1073" r:id="rId10"/>
    <p:sldId id="1074" r:id="rId11"/>
    <p:sldId id="1078" r:id="rId12"/>
    <p:sldId id="1076" r:id="rId13"/>
  </p:sldIdLst>
  <p:sldSz cx="9144000" cy="6858000" type="screen4x3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">
          <p15:clr>
            <a:srgbClr val="A4A3A4"/>
          </p15:clr>
        </p15:guide>
        <p15:guide id="2" pos="54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90"/>
    <a:srgbClr val="0000AC"/>
    <a:srgbClr val="0000B6"/>
    <a:srgbClr val="FFFF00"/>
    <a:srgbClr val="FF3939"/>
    <a:srgbClr val="FF00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88" autoAdjust="0"/>
    <p:restoredTop sz="95590" autoAdjust="0"/>
  </p:normalViewPr>
  <p:slideViewPr>
    <p:cSldViewPr>
      <p:cViewPr varScale="1">
        <p:scale>
          <a:sx n="177" d="100"/>
          <a:sy n="177" d="100"/>
        </p:scale>
        <p:origin x="1266" y="162"/>
      </p:cViewPr>
      <p:guideLst>
        <p:guide orient="horz" pos="960"/>
        <p:guide pos="54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>
        <p:scale>
          <a:sx n="100" d="100"/>
          <a:sy n="100" d="100"/>
        </p:scale>
        <p:origin x="-2712" y="504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DD7793-7FBB-434C-95DA-D54B2D08AF3F}" type="doc">
      <dgm:prSet loTypeId="urn:microsoft.com/office/officeart/2005/8/layout/hierarchy3" loCatId="hierarchy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A81A963-0B01-48AD-92B0-8BA902784D9F}">
      <dgm:prSet phldrT="[Text]"/>
      <dgm:spPr/>
      <dgm:t>
        <a:bodyPr/>
        <a:lstStyle/>
        <a:p>
          <a:r>
            <a:rPr lang="en-GB" dirty="0" smtClean="0"/>
            <a:t>Definition</a:t>
          </a:r>
          <a:endParaRPr lang="en-US" dirty="0"/>
        </a:p>
      </dgm:t>
    </dgm:pt>
    <dgm:pt modelId="{58A6AEAD-7E78-4C7F-AA1E-0E299D8ED97F}" type="parTrans" cxnId="{4B207E7C-E6C8-43A9-9F7C-D53489DBA875}">
      <dgm:prSet/>
      <dgm:spPr/>
      <dgm:t>
        <a:bodyPr/>
        <a:lstStyle/>
        <a:p>
          <a:endParaRPr lang="en-US"/>
        </a:p>
      </dgm:t>
    </dgm:pt>
    <dgm:pt modelId="{B64E30B1-3010-4F12-A6C1-D860F1AAEC31}" type="sibTrans" cxnId="{4B207E7C-E6C8-43A9-9F7C-D53489DBA875}">
      <dgm:prSet/>
      <dgm:spPr/>
      <dgm:t>
        <a:bodyPr/>
        <a:lstStyle/>
        <a:p>
          <a:endParaRPr lang="en-US"/>
        </a:p>
      </dgm:t>
    </dgm:pt>
    <dgm:pt modelId="{B0DFB26D-9804-4E42-874F-A640C3EB1937}">
      <dgm:prSet phldrT="[Text]"/>
      <dgm:spPr/>
      <dgm:t>
        <a:bodyPr/>
        <a:lstStyle/>
        <a:p>
          <a:r>
            <a:rPr lang="en-GB" dirty="0" smtClean="0"/>
            <a:t>Goal</a:t>
          </a:r>
          <a:endParaRPr lang="en-US" dirty="0"/>
        </a:p>
      </dgm:t>
    </dgm:pt>
    <dgm:pt modelId="{D1E02DDE-7680-4EEF-9469-E942DEBBE180}" type="parTrans" cxnId="{5C3959F8-F6C8-4260-934D-55E2C44D8293}">
      <dgm:prSet/>
      <dgm:spPr/>
      <dgm:t>
        <a:bodyPr/>
        <a:lstStyle/>
        <a:p>
          <a:endParaRPr lang="en-US"/>
        </a:p>
      </dgm:t>
    </dgm:pt>
    <dgm:pt modelId="{8FCF2F1B-508A-4F5B-82E6-4C94DF06C6D2}" type="sibTrans" cxnId="{5C3959F8-F6C8-4260-934D-55E2C44D8293}">
      <dgm:prSet/>
      <dgm:spPr/>
      <dgm:t>
        <a:bodyPr/>
        <a:lstStyle/>
        <a:p>
          <a:endParaRPr lang="en-US"/>
        </a:p>
      </dgm:t>
    </dgm:pt>
    <dgm:pt modelId="{F767BCC0-1C7B-4926-9B6A-263FA069CD0F}">
      <dgm:prSet phldrT="[Text]"/>
      <dgm:spPr/>
      <dgm:t>
        <a:bodyPr/>
        <a:lstStyle/>
        <a:p>
          <a:r>
            <a:rPr lang="en-GB" dirty="0" smtClean="0"/>
            <a:t>Organization</a:t>
          </a:r>
          <a:endParaRPr lang="en-US" dirty="0"/>
        </a:p>
      </dgm:t>
    </dgm:pt>
    <dgm:pt modelId="{9E1BBD25-7EF1-472C-BC88-4ABACD09815D}" type="parTrans" cxnId="{80B521B5-D7AE-41EB-84D7-E81943B8DF65}">
      <dgm:prSet/>
      <dgm:spPr/>
      <dgm:t>
        <a:bodyPr/>
        <a:lstStyle/>
        <a:p>
          <a:endParaRPr lang="en-US"/>
        </a:p>
      </dgm:t>
    </dgm:pt>
    <dgm:pt modelId="{E9BFFEF9-872A-4FEE-8593-8AA6F6F79063}" type="sibTrans" cxnId="{80B521B5-D7AE-41EB-84D7-E81943B8DF65}">
      <dgm:prSet/>
      <dgm:spPr/>
      <dgm:t>
        <a:bodyPr/>
        <a:lstStyle/>
        <a:p>
          <a:endParaRPr lang="en-US"/>
        </a:p>
      </dgm:t>
    </dgm:pt>
    <dgm:pt modelId="{A035ABA7-C261-4363-BF0B-93B2D24290F1}">
      <dgm:prSet phldrT="[Text]"/>
      <dgm:spPr/>
      <dgm:t>
        <a:bodyPr/>
        <a:lstStyle/>
        <a:p>
          <a:r>
            <a:rPr lang="en-GB" dirty="0" smtClean="0"/>
            <a:t>Planning</a:t>
          </a:r>
          <a:endParaRPr lang="en-US" dirty="0"/>
        </a:p>
      </dgm:t>
    </dgm:pt>
    <dgm:pt modelId="{9BFEB6D1-7D14-4E2A-9044-0B2ABB162783}" type="parTrans" cxnId="{85C4E459-3B34-4AFC-939F-ADE8DBF87A29}">
      <dgm:prSet/>
      <dgm:spPr/>
      <dgm:t>
        <a:bodyPr/>
        <a:lstStyle/>
        <a:p>
          <a:endParaRPr lang="en-US"/>
        </a:p>
      </dgm:t>
    </dgm:pt>
    <dgm:pt modelId="{5448CAB3-B939-4532-9F3D-8921B7267599}" type="sibTrans" cxnId="{85C4E459-3B34-4AFC-939F-ADE8DBF87A29}">
      <dgm:prSet/>
      <dgm:spPr/>
      <dgm:t>
        <a:bodyPr/>
        <a:lstStyle/>
        <a:p>
          <a:endParaRPr lang="en-US"/>
        </a:p>
      </dgm:t>
    </dgm:pt>
    <dgm:pt modelId="{4AB7D547-84D0-409F-8C90-591683C64085}">
      <dgm:prSet phldrT="[Text]"/>
      <dgm:spPr/>
      <dgm:t>
        <a:bodyPr/>
        <a:lstStyle/>
        <a:p>
          <a:r>
            <a:rPr lang="en-GB" dirty="0" smtClean="0"/>
            <a:t>Detailed Scope</a:t>
          </a:r>
        </a:p>
        <a:p>
          <a:r>
            <a:rPr lang="en-GB" dirty="0" smtClean="0"/>
            <a:t>(Work Breakdown Structure)</a:t>
          </a:r>
          <a:endParaRPr lang="en-US" dirty="0"/>
        </a:p>
      </dgm:t>
    </dgm:pt>
    <dgm:pt modelId="{327F08AF-8C19-4E3C-97E5-AAA3366C1922}" type="parTrans" cxnId="{145FE7DE-0E38-4E60-ABF5-8BC13E06D44C}">
      <dgm:prSet/>
      <dgm:spPr/>
      <dgm:t>
        <a:bodyPr/>
        <a:lstStyle/>
        <a:p>
          <a:endParaRPr lang="en-US"/>
        </a:p>
      </dgm:t>
    </dgm:pt>
    <dgm:pt modelId="{D8C926F1-3374-46EF-ADEB-37AD473DC10B}" type="sibTrans" cxnId="{145FE7DE-0E38-4E60-ABF5-8BC13E06D44C}">
      <dgm:prSet/>
      <dgm:spPr/>
      <dgm:t>
        <a:bodyPr/>
        <a:lstStyle/>
        <a:p>
          <a:endParaRPr lang="en-US"/>
        </a:p>
      </dgm:t>
    </dgm:pt>
    <dgm:pt modelId="{8DA04A06-DF3E-496D-BDE7-7940D8452DF4}">
      <dgm:prSet phldrT="[Text]"/>
      <dgm:spPr/>
      <dgm:t>
        <a:bodyPr/>
        <a:lstStyle/>
        <a:p>
          <a:r>
            <a:rPr lang="en-GB" dirty="0" smtClean="0"/>
            <a:t>Execution</a:t>
          </a:r>
          <a:endParaRPr lang="en-US" dirty="0"/>
        </a:p>
      </dgm:t>
    </dgm:pt>
    <dgm:pt modelId="{CE4BBE04-E286-45A9-B312-21759B3FF2B6}" type="parTrans" cxnId="{60EA8966-575B-4CFB-ACD5-6CE43E5E69D9}">
      <dgm:prSet/>
      <dgm:spPr/>
      <dgm:t>
        <a:bodyPr/>
        <a:lstStyle/>
        <a:p>
          <a:endParaRPr lang="en-US"/>
        </a:p>
      </dgm:t>
    </dgm:pt>
    <dgm:pt modelId="{54ABF82C-CFE3-47C6-BBA4-0091BB6DA850}" type="sibTrans" cxnId="{60EA8966-575B-4CFB-ACD5-6CE43E5E69D9}">
      <dgm:prSet/>
      <dgm:spPr/>
      <dgm:t>
        <a:bodyPr/>
        <a:lstStyle/>
        <a:p>
          <a:endParaRPr lang="en-US"/>
        </a:p>
      </dgm:t>
    </dgm:pt>
    <dgm:pt modelId="{2CDB5501-6872-4719-94DE-7D2EB60E83A1}">
      <dgm:prSet phldrT="[Text]"/>
      <dgm:spPr/>
      <dgm:t>
        <a:bodyPr/>
        <a:lstStyle/>
        <a:p>
          <a:r>
            <a:rPr lang="en-GB" dirty="0" smtClean="0"/>
            <a:t>Scope</a:t>
          </a:r>
          <a:endParaRPr lang="en-US" dirty="0"/>
        </a:p>
      </dgm:t>
    </dgm:pt>
    <dgm:pt modelId="{4C0FAB62-CE2D-4EDD-A7FB-65F641BA0603}" type="parTrans" cxnId="{F0AD5AA0-2A13-4366-B964-D490302C060B}">
      <dgm:prSet/>
      <dgm:spPr/>
      <dgm:t>
        <a:bodyPr/>
        <a:lstStyle/>
        <a:p>
          <a:endParaRPr lang="en-US"/>
        </a:p>
      </dgm:t>
    </dgm:pt>
    <dgm:pt modelId="{11EB3D05-987C-4ACC-A484-FDC9861877BC}" type="sibTrans" cxnId="{F0AD5AA0-2A13-4366-B964-D490302C060B}">
      <dgm:prSet/>
      <dgm:spPr/>
      <dgm:t>
        <a:bodyPr/>
        <a:lstStyle/>
        <a:p>
          <a:endParaRPr lang="en-US"/>
        </a:p>
      </dgm:t>
    </dgm:pt>
    <dgm:pt modelId="{8287096C-E0AD-4BE8-AA40-B27BACD17277}">
      <dgm:prSet phldrT="[Text]"/>
      <dgm:spPr/>
      <dgm:t>
        <a:bodyPr/>
        <a:lstStyle/>
        <a:p>
          <a:r>
            <a:rPr lang="en-GB" dirty="0" smtClean="0"/>
            <a:t>Time</a:t>
          </a:r>
          <a:endParaRPr lang="en-US" dirty="0"/>
        </a:p>
      </dgm:t>
    </dgm:pt>
    <dgm:pt modelId="{55375608-CB81-4407-982F-173AE285ABB3}" type="parTrans" cxnId="{91097AA9-1620-4C1A-BBA3-60522AA43266}">
      <dgm:prSet/>
      <dgm:spPr/>
      <dgm:t>
        <a:bodyPr/>
        <a:lstStyle/>
        <a:p>
          <a:endParaRPr lang="en-US"/>
        </a:p>
      </dgm:t>
    </dgm:pt>
    <dgm:pt modelId="{1D665B7D-A8E2-45AF-94BE-C533EA0DED82}" type="sibTrans" cxnId="{91097AA9-1620-4C1A-BBA3-60522AA43266}">
      <dgm:prSet/>
      <dgm:spPr/>
      <dgm:t>
        <a:bodyPr/>
        <a:lstStyle/>
        <a:p>
          <a:endParaRPr lang="en-US"/>
        </a:p>
      </dgm:t>
    </dgm:pt>
    <dgm:pt modelId="{FB59C7D8-F02E-486C-8AEA-A77013DD87ED}">
      <dgm:prSet phldrT="[Text]"/>
      <dgm:spPr/>
      <dgm:t>
        <a:bodyPr/>
        <a:lstStyle/>
        <a:p>
          <a:r>
            <a:rPr lang="en-GB" dirty="0" smtClean="0"/>
            <a:t>Budget</a:t>
          </a:r>
          <a:endParaRPr lang="en-US" dirty="0"/>
        </a:p>
      </dgm:t>
    </dgm:pt>
    <dgm:pt modelId="{F9AB6654-FC70-4D9D-9462-B91ECFEB54BE}" type="parTrans" cxnId="{73816B7A-C436-405C-BB7F-E8CBCB15C4DC}">
      <dgm:prSet/>
      <dgm:spPr/>
      <dgm:t>
        <a:bodyPr/>
        <a:lstStyle/>
        <a:p>
          <a:endParaRPr lang="en-US"/>
        </a:p>
      </dgm:t>
    </dgm:pt>
    <dgm:pt modelId="{72E8CB80-5E34-4506-9242-32704C30AD1E}" type="sibTrans" cxnId="{73816B7A-C436-405C-BB7F-E8CBCB15C4DC}">
      <dgm:prSet/>
      <dgm:spPr/>
      <dgm:t>
        <a:bodyPr/>
        <a:lstStyle/>
        <a:p>
          <a:endParaRPr lang="en-US"/>
        </a:p>
      </dgm:t>
    </dgm:pt>
    <dgm:pt modelId="{D5034DCB-1B88-4916-B8CB-BE0587D012D6}">
      <dgm:prSet phldrT="[Text]"/>
      <dgm:spPr/>
      <dgm:t>
        <a:bodyPr/>
        <a:lstStyle/>
        <a:p>
          <a:r>
            <a:rPr lang="en-GB" dirty="0" smtClean="0"/>
            <a:t>Dependencies</a:t>
          </a:r>
          <a:endParaRPr lang="en-US" dirty="0"/>
        </a:p>
      </dgm:t>
    </dgm:pt>
    <dgm:pt modelId="{FEBC5A54-E4B7-4096-9F87-B53C7EF1D98E}" type="parTrans" cxnId="{636A91CC-9291-4016-B309-761BF7DCD5F9}">
      <dgm:prSet/>
      <dgm:spPr/>
      <dgm:t>
        <a:bodyPr/>
        <a:lstStyle/>
        <a:p>
          <a:endParaRPr lang="en-US"/>
        </a:p>
      </dgm:t>
    </dgm:pt>
    <dgm:pt modelId="{52D63D5F-BC83-41ED-960B-92090F62AE7C}" type="sibTrans" cxnId="{636A91CC-9291-4016-B309-761BF7DCD5F9}">
      <dgm:prSet/>
      <dgm:spPr/>
      <dgm:t>
        <a:bodyPr/>
        <a:lstStyle/>
        <a:p>
          <a:endParaRPr lang="en-US"/>
        </a:p>
      </dgm:t>
    </dgm:pt>
    <dgm:pt modelId="{1AD88574-ADAB-4C8B-AADC-149E8207347F}">
      <dgm:prSet phldrT="[Text]"/>
      <dgm:spPr/>
      <dgm:t>
        <a:bodyPr/>
        <a:lstStyle/>
        <a:p>
          <a:r>
            <a:rPr lang="en-GB" dirty="0" smtClean="0"/>
            <a:t>Schedule</a:t>
          </a:r>
          <a:endParaRPr lang="en-US" dirty="0"/>
        </a:p>
      </dgm:t>
    </dgm:pt>
    <dgm:pt modelId="{41E70E5C-1BF8-43ED-8E19-561919CF288F}" type="parTrans" cxnId="{AF44E314-7F95-4511-AF9B-BD75823ECB41}">
      <dgm:prSet/>
      <dgm:spPr/>
      <dgm:t>
        <a:bodyPr/>
        <a:lstStyle/>
        <a:p>
          <a:endParaRPr lang="en-US"/>
        </a:p>
      </dgm:t>
    </dgm:pt>
    <dgm:pt modelId="{44AD3F96-127D-41B6-97FC-2DEBE8AA7EA9}" type="sibTrans" cxnId="{AF44E314-7F95-4511-AF9B-BD75823ECB41}">
      <dgm:prSet/>
      <dgm:spPr/>
      <dgm:t>
        <a:bodyPr/>
        <a:lstStyle/>
        <a:p>
          <a:endParaRPr lang="en-US"/>
        </a:p>
      </dgm:t>
    </dgm:pt>
    <dgm:pt modelId="{7D09AE43-122E-4427-AD99-98498272633D}">
      <dgm:prSet phldrT="[Text]"/>
      <dgm:spPr/>
      <dgm:t>
        <a:bodyPr/>
        <a:lstStyle/>
        <a:p>
          <a:r>
            <a:rPr lang="en-GB" dirty="0" smtClean="0"/>
            <a:t>Resources</a:t>
          </a:r>
          <a:endParaRPr lang="en-US" dirty="0"/>
        </a:p>
      </dgm:t>
    </dgm:pt>
    <dgm:pt modelId="{3DDC8EAB-FAD5-4D9F-9E45-C39C1DB7AAAD}" type="parTrans" cxnId="{368FF6C9-49A2-4177-AE80-4E02FBE8E359}">
      <dgm:prSet/>
      <dgm:spPr/>
      <dgm:t>
        <a:bodyPr/>
        <a:lstStyle/>
        <a:p>
          <a:endParaRPr lang="en-US"/>
        </a:p>
      </dgm:t>
    </dgm:pt>
    <dgm:pt modelId="{36ADDE61-B4CD-4300-B4ED-38D659F48F8F}" type="sibTrans" cxnId="{368FF6C9-49A2-4177-AE80-4E02FBE8E359}">
      <dgm:prSet/>
      <dgm:spPr/>
      <dgm:t>
        <a:bodyPr/>
        <a:lstStyle/>
        <a:p>
          <a:endParaRPr lang="en-US"/>
        </a:p>
      </dgm:t>
    </dgm:pt>
    <dgm:pt modelId="{7D822E80-1DE5-46DE-8A6A-7D477ED977F0}">
      <dgm:prSet phldrT="[Text]"/>
      <dgm:spPr/>
      <dgm:t>
        <a:bodyPr/>
        <a:lstStyle/>
        <a:p>
          <a:r>
            <a:rPr lang="en-GB" dirty="0" smtClean="0"/>
            <a:t>Trade-Offs</a:t>
          </a:r>
          <a:endParaRPr lang="en-US" dirty="0"/>
        </a:p>
      </dgm:t>
    </dgm:pt>
    <dgm:pt modelId="{C3F6BF20-3DB6-47C9-881E-7427DB43C7FA}" type="parTrans" cxnId="{6EC95AD2-ED00-44C5-9169-21C76750370B}">
      <dgm:prSet/>
      <dgm:spPr/>
      <dgm:t>
        <a:bodyPr/>
        <a:lstStyle/>
        <a:p>
          <a:endParaRPr lang="en-US"/>
        </a:p>
      </dgm:t>
    </dgm:pt>
    <dgm:pt modelId="{7CFDE3DD-7CE2-49F4-980F-5353D632B562}" type="sibTrans" cxnId="{6EC95AD2-ED00-44C5-9169-21C76750370B}">
      <dgm:prSet/>
      <dgm:spPr/>
      <dgm:t>
        <a:bodyPr/>
        <a:lstStyle/>
        <a:p>
          <a:endParaRPr lang="en-US"/>
        </a:p>
      </dgm:t>
    </dgm:pt>
    <dgm:pt modelId="{A3F629FF-5C83-4797-A535-ADEEF9CE0CB6}">
      <dgm:prSet phldrT="[Text]"/>
      <dgm:spPr/>
      <dgm:t>
        <a:bodyPr/>
        <a:lstStyle/>
        <a:p>
          <a:r>
            <a:rPr lang="en-GB" dirty="0" smtClean="0"/>
            <a:t>Risk Analysis</a:t>
          </a:r>
          <a:endParaRPr lang="en-US" dirty="0"/>
        </a:p>
      </dgm:t>
    </dgm:pt>
    <dgm:pt modelId="{BD2D2D71-881C-4C83-B4B2-2310B44B7869}" type="parTrans" cxnId="{6EB681AF-2662-41B3-B0EB-09637F498C42}">
      <dgm:prSet/>
      <dgm:spPr/>
      <dgm:t>
        <a:bodyPr/>
        <a:lstStyle/>
        <a:p>
          <a:endParaRPr lang="en-US"/>
        </a:p>
      </dgm:t>
    </dgm:pt>
    <dgm:pt modelId="{BC8AB7EB-4C34-4C4B-BC62-C86BF800F3B7}" type="sibTrans" cxnId="{6EB681AF-2662-41B3-B0EB-09637F498C42}">
      <dgm:prSet/>
      <dgm:spPr/>
      <dgm:t>
        <a:bodyPr/>
        <a:lstStyle/>
        <a:p>
          <a:endParaRPr lang="en-US"/>
        </a:p>
      </dgm:t>
    </dgm:pt>
    <dgm:pt modelId="{6928B975-DF07-4FBC-9410-C13BB385B904}">
      <dgm:prSet phldrT="[Text]"/>
      <dgm:spPr/>
      <dgm:t>
        <a:bodyPr/>
        <a:lstStyle/>
        <a:p>
          <a:r>
            <a:rPr lang="en-GB" dirty="0" smtClean="0"/>
            <a:t>Status Reporting</a:t>
          </a:r>
          <a:endParaRPr lang="en-US" dirty="0"/>
        </a:p>
      </dgm:t>
    </dgm:pt>
    <dgm:pt modelId="{2F536197-9DC6-4558-B2EC-1E6250FCC20B}" type="parTrans" cxnId="{FAC0D082-46D8-4746-BC78-51E1CE5129CD}">
      <dgm:prSet/>
      <dgm:spPr/>
      <dgm:t>
        <a:bodyPr/>
        <a:lstStyle/>
        <a:p>
          <a:endParaRPr lang="en-US"/>
        </a:p>
      </dgm:t>
    </dgm:pt>
    <dgm:pt modelId="{A8E3BC9D-33B0-4A0C-BFA9-93A8CB166AEC}" type="sibTrans" cxnId="{FAC0D082-46D8-4746-BC78-51E1CE5129CD}">
      <dgm:prSet/>
      <dgm:spPr/>
      <dgm:t>
        <a:bodyPr/>
        <a:lstStyle/>
        <a:p>
          <a:endParaRPr lang="en-US"/>
        </a:p>
      </dgm:t>
    </dgm:pt>
    <dgm:pt modelId="{88FBBD83-ED4E-4589-90BF-A170A5793F3D}">
      <dgm:prSet phldrT="[Text]"/>
      <dgm:spPr/>
      <dgm:t>
        <a:bodyPr/>
        <a:lstStyle/>
        <a:p>
          <a:r>
            <a:rPr lang="en-GB" dirty="0" smtClean="0"/>
            <a:t>Corrections</a:t>
          </a:r>
          <a:endParaRPr lang="en-US" dirty="0"/>
        </a:p>
      </dgm:t>
    </dgm:pt>
    <dgm:pt modelId="{A08F636A-34C2-40AC-A72B-8CA50C7AAB07}" type="parTrans" cxnId="{328A4D3E-08AB-4CCA-96B9-D581CFDC77C6}">
      <dgm:prSet/>
      <dgm:spPr/>
      <dgm:t>
        <a:bodyPr/>
        <a:lstStyle/>
        <a:p>
          <a:endParaRPr lang="en-US"/>
        </a:p>
      </dgm:t>
    </dgm:pt>
    <dgm:pt modelId="{2FA35944-FD6B-4C49-9B47-EAF4E0614FCC}" type="sibTrans" cxnId="{328A4D3E-08AB-4CCA-96B9-D581CFDC77C6}">
      <dgm:prSet/>
      <dgm:spPr/>
      <dgm:t>
        <a:bodyPr/>
        <a:lstStyle/>
        <a:p>
          <a:endParaRPr lang="en-US"/>
        </a:p>
      </dgm:t>
    </dgm:pt>
    <dgm:pt modelId="{5BDEC8C1-5CBC-4FE9-8B44-27860D8C420B}">
      <dgm:prSet phldrT="[Text]"/>
      <dgm:spPr/>
      <dgm:t>
        <a:bodyPr/>
        <a:lstStyle/>
        <a:p>
          <a:r>
            <a:rPr lang="en-GB" dirty="0" smtClean="0"/>
            <a:t>Close Project</a:t>
          </a:r>
          <a:endParaRPr lang="en-US" dirty="0"/>
        </a:p>
      </dgm:t>
    </dgm:pt>
    <dgm:pt modelId="{C05F871C-F06D-4F29-8599-78422A2E4E99}" type="parTrans" cxnId="{863C6277-D29D-44F8-85B0-42878CFDBAE2}">
      <dgm:prSet/>
      <dgm:spPr/>
      <dgm:t>
        <a:bodyPr/>
        <a:lstStyle/>
        <a:p>
          <a:endParaRPr lang="en-US"/>
        </a:p>
      </dgm:t>
    </dgm:pt>
    <dgm:pt modelId="{9FDB878C-D61D-48E2-8FA9-C0E10BA2A13A}" type="sibTrans" cxnId="{863C6277-D29D-44F8-85B0-42878CFDBAE2}">
      <dgm:prSet/>
      <dgm:spPr/>
      <dgm:t>
        <a:bodyPr/>
        <a:lstStyle/>
        <a:p>
          <a:endParaRPr lang="en-US"/>
        </a:p>
      </dgm:t>
    </dgm:pt>
    <dgm:pt modelId="{85ADE321-7EAC-4CC8-AF06-FFBA5CCA5FB9}">
      <dgm:prSet phldrT="[Text]"/>
      <dgm:spPr/>
      <dgm:t>
        <a:bodyPr/>
        <a:lstStyle/>
        <a:p>
          <a:r>
            <a:rPr lang="en-GB" dirty="0" err="1" smtClean="0"/>
            <a:t>Postmortem</a:t>
          </a:r>
          <a:endParaRPr lang="en-US" dirty="0"/>
        </a:p>
      </dgm:t>
    </dgm:pt>
    <dgm:pt modelId="{FFB4A1B4-2F92-41EB-8316-F09C61471BD9}" type="parTrans" cxnId="{52210E56-60BC-4A72-AD50-D04E380E117A}">
      <dgm:prSet/>
      <dgm:spPr/>
      <dgm:t>
        <a:bodyPr/>
        <a:lstStyle/>
        <a:p>
          <a:endParaRPr lang="en-US"/>
        </a:p>
      </dgm:t>
    </dgm:pt>
    <dgm:pt modelId="{6576A811-DCAF-4B78-94B8-8377111E2F15}" type="sibTrans" cxnId="{52210E56-60BC-4A72-AD50-D04E380E117A}">
      <dgm:prSet/>
      <dgm:spPr/>
      <dgm:t>
        <a:bodyPr/>
        <a:lstStyle/>
        <a:p>
          <a:endParaRPr lang="en-US"/>
        </a:p>
      </dgm:t>
    </dgm:pt>
    <dgm:pt modelId="{0B44EFF9-CB7E-4354-8F8C-AA617B3B85BC}" type="pres">
      <dgm:prSet presAssocID="{BEDD7793-7FBB-434C-95DA-D54B2D08AF3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3EFB499-8993-4E69-85F6-4AF7FBCE43AC}" type="pres">
      <dgm:prSet presAssocID="{9A81A963-0B01-48AD-92B0-8BA902784D9F}" presName="root" presStyleCnt="0"/>
      <dgm:spPr/>
      <dgm:t>
        <a:bodyPr/>
        <a:lstStyle/>
        <a:p>
          <a:endParaRPr lang="en-US"/>
        </a:p>
      </dgm:t>
    </dgm:pt>
    <dgm:pt modelId="{BB4C64C2-999D-4771-9BEA-FC0C2804469C}" type="pres">
      <dgm:prSet presAssocID="{9A81A963-0B01-48AD-92B0-8BA902784D9F}" presName="rootComposite" presStyleCnt="0"/>
      <dgm:spPr/>
      <dgm:t>
        <a:bodyPr/>
        <a:lstStyle/>
        <a:p>
          <a:endParaRPr lang="en-US"/>
        </a:p>
      </dgm:t>
    </dgm:pt>
    <dgm:pt modelId="{E8F87B59-7C27-4E7F-A1EB-B5C066E15768}" type="pres">
      <dgm:prSet presAssocID="{9A81A963-0B01-48AD-92B0-8BA902784D9F}" presName="rootText" presStyleLbl="node1" presStyleIdx="0" presStyleCnt="3"/>
      <dgm:spPr/>
      <dgm:t>
        <a:bodyPr/>
        <a:lstStyle/>
        <a:p>
          <a:endParaRPr lang="en-US"/>
        </a:p>
      </dgm:t>
    </dgm:pt>
    <dgm:pt modelId="{A48BB62C-8001-4EFE-B38F-94706BC8B97C}" type="pres">
      <dgm:prSet presAssocID="{9A81A963-0B01-48AD-92B0-8BA902784D9F}" presName="rootConnector" presStyleLbl="node1" presStyleIdx="0" presStyleCnt="3"/>
      <dgm:spPr/>
      <dgm:t>
        <a:bodyPr/>
        <a:lstStyle/>
        <a:p>
          <a:endParaRPr lang="en-US"/>
        </a:p>
      </dgm:t>
    </dgm:pt>
    <dgm:pt modelId="{EB6DB07B-6FF5-48BF-BF1C-CA2ACDE70796}" type="pres">
      <dgm:prSet presAssocID="{9A81A963-0B01-48AD-92B0-8BA902784D9F}" presName="childShape" presStyleCnt="0"/>
      <dgm:spPr/>
      <dgm:t>
        <a:bodyPr/>
        <a:lstStyle/>
        <a:p>
          <a:endParaRPr lang="en-US"/>
        </a:p>
      </dgm:t>
    </dgm:pt>
    <dgm:pt modelId="{B1F3E6F1-C85F-4F29-A2E2-2373B2BBCDB4}" type="pres">
      <dgm:prSet presAssocID="{D1E02DDE-7680-4EEF-9469-E942DEBBE180}" presName="Name13" presStyleLbl="parChTrans1D2" presStyleIdx="0" presStyleCnt="15"/>
      <dgm:spPr/>
      <dgm:t>
        <a:bodyPr/>
        <a:lstStyle/>
        <a:p>
          <a:endParaRPr lang="en-US"/>
        </a:p>
      </dgm:t>
    </dgm:pt>
    <dgm:pt modelId="{E78CADB0-D97F-4CBA-A9C1-8F47997B62D9}" type="pres">
      <dgm:prSet presAssocID="{B0DFB26D-9804-4E42-874F-A640C3EB1937}" presName="childText" presStyleLbl="bgAcc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80C79-2108-432E-9755-2C78489FA965}" type="pres">
      <dgm:prSet presAssocID="{9E1BBD25-7EF1-472C-BC88-4ABACD09815D}" presName="Name13" presStyleLbl="parChTrans1D2" presStyleIdx="1" presStyleCnt="15"/>
      <dgm:spPr/>
      <dgm:t>
        <a:bodyPr/>
        <a:lstStyle/>
        <a:p>
          <a:endParaRPr lang="en-US"/>
        </a:p>
      </dgm:t>
    </dgm:pt>
    <dgm:pt modelId="{F823BF89-F84D-40B0-A691-CD2C99B52CE0}" type="pres">
      <dgm:prSet presAssocID="{F767BCC0-1C7B-4926-9B6A-263FA069CD0F}" presName="childText" presStyleLbl="bgAcc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853415-508D-483A-8109-AF41E2162F68}" type="pres">
      <dgm:prSet presAssocID="{4C0FAB62-CE2D-4EDD-A7FB-65F641BA0603}" presName="Name13" presStyleLbl="parChTrans1D2" presStyleIdx="2" presStyleCnt="15"/>
      <dgm:spPr/>
      <dgm:t>
        <a:bodyPr/>
        <a:lstStyle/>
        <a:p>
          <a:endParaRPr lang="en-US"/>
        </a:p>
      </dgm:t>
    </dgm:pt>
    <dgm:pt modelId="{90059340-E537-47A7-AE3A-39C520FBE7B3}" type="pres">
      <dgm:prSet presAssocID="{2CDB5501-6872-4719-94DE-7D2EB60E83A1}" presName="childText" presStyleLbl="bgAcc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97A532-1360-4795-A920-1EC37E6F077C}" type="pres">
      <dgm:prSet presAssocID="{55375608-CB81-4407-982F-173AE285ABB3}" presName="Name13" presStyleLbl="parChTrans1D2" presStyleIdx="3" presStyleCnt="15"/>
      <dgm:spPr/>
      <dgm:t>
        <a:bodyPr/>
        <a:lstStyle/>
        <a:p>
          <a:endParaRPr lang="en-US"/>
        </a:p>
      </dgm:t>
    </dgm:pt>
    <dgm:pt modelId="{7C4C55E9-678F-470C-89D4-63848BA68742}" type="pres">
      <dgm:prSet presAssocID="{8287096C-E0AD-4BE8-AA40-B27BACD17277}" presName="childText" presStyleLbl="bgAcc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688F5D-87DE-4111-A0F8-C8105F112921}" type="pres">
      <dgm:prSet presAssocID="{F9AB6654-FC70-4D9D-9462-B91ECFEB54BE}" presName="Name13" presStyleLbl="parChTrans1D2" presStyleIdx="4" presStyleCnt="15"/>
      <dgm:spPr/>
      <dgm:t>
        <a:bodyPr/>
        <a:lstStyle/>
        <a:p>
          <a:endParaRPr lang="en-US"/>
        </a:p>
      </dgm:t>
    </dgm:pt>
    <dgm:pt modelId="{5DB9A29A-7C94-47DE-B211-F14E102AFB10}" type="pres">
      <dgm:prSet presAssocID="{FB59C7D8-F02E-486C-8AEA-A77013DD87ED}" presName="childText" presStyleLbl="bgAcc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0A33D3-1BDA-4E9A-9ECE-542E21EAEFAC}" type="pres">
      <dgm:prSet presAssocID="{A035ABA7-C261-4363-BF0B-93B2D24290F1}" presName="root" presStyleCnt="0"/>
      <dgm:spPr/>
      <dgm:t>
        <a:bodyPr/>
        <a:lstStyle/>
        <a:p>
          <a:endParaRPr lang="en-US"/>
        </a:p>
      </dgm:t>
    </dgm:pt>
    <dgm:pt modelId="{AFD718C0-17DD-41B5-B7D4-7EC0FFA12F1B}" type="pres">
      <dgm:prSet presAssocID="{A035ABA7-C261-4363-BF0B-93B2D24290F1}" presName="rootComposite" presStyleCnt="0"/>
      <dgm:spPr/>
      <dgm:t>
        <a:bodyPr/>
        <a:lstStyle/>
        <a:p>
          <a:endParaRPr lang="en-US"/>
        </a:p>
      </dgm:t>
    </dgm:pt>
    <dgm:pt modelId="{67CAD068-9431-4A85-9CFF-0F51745575A5}" type="pres">
      <dgm:prSet presAssocID="{A035ABA7-C261-4363-BF0B-93B2D24290F1}" presName="rootText" presStyleLbl="node1" presStyleIdx="1" presStyleCnt="3"/>
      <dgm:spPr/>
      <dgm:t>
        <a:bodyPr/>
        <a:lstStyle/>
        <a:p>
          <a:endParaRPr lang="en-US"/>
        </a:p>
      </dgm:t>
    </dgm:pt>
    <dgm:pt modelId="{901799F5-2E8B-46AA-95DE-216DFD2FC087}" type="pres">
      <dgm:prSet presAssocID="{A035ABA7-C261-4363-BF0B-93B2D24290F1}" presName="rootConnector" presStyleLbl="node1" presStyleIdx="1" presStyleCnt="3"/>
      <dgm:spPr/>
      <dgm:t>
        <a:bodyPr/>
        <a:lstStyle/>
        <a:p>
          <a:endParaRPr lang="en-US"/>
        </a:p>
      </dgm:t>
    </dgm:pt>
    <dgm:pt modelId="{008F10FE-43A6-4CC3-8754-C097885D8EC0}" type="pres">
      <dgm:prSet presAssocID="{A035ABA7-C261-4363-BF0B-93B2D24290F1}" presName="childShape" presStyleCnt="0"/>
      <dgm:spPr/>
      <dgm:t>
        <a:bodyPr/>
        <a:lstStyle/>
        <a:p>
          <a:endParaRPr lang="en-US"/>
        </a:p>
      </dgm:t>
    </dgm:pt>
    <dgm:pt modelId="{CAE02D09-59B2-4C21-81AA-01E0B1A65222}" type="pres">
      <dgm:prSet presAssocID="{327F08AF-8C19-4E3C-97E5-AAA3366C1922}" presName="Name13" presStyleLbl="parChTrans1D2" presStyleIdx="5" presStyleCnt="15"/>
      <dgm:spPr/>
      <dgm:t>
        <a:bodyPr/>
        <a:lstStyle/>
        <a:p>
          <a:endParaRPr lang="en-US"/>
        </a:p>
      </dgm:t>
    </dgm:pt>
    <dgm:pt modelId="{48DC1DCD-6D7E-4ABD-A638-981E7C1B127D}" type="pres">
      <dgm:prSet presAssocID="{4AB7D547-84D0-409F-8C90-591683C64085}" presName="childText" presStyleLbl="bgAcc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A8867A-0ACE-48ED-81F4-3BF0C72E38C5}" type="pres">
      <dgm:prSet presAssocID="{FEBC5A54-E4B7-4096-9F87-B53C7EF1D98E}" presName="Name13" presStyleLbl="parChTrans1D2" presStyleIdx="6" presStyleCnt="15"/>
      <dgm:spPr/>
      <dgm:t>
        <a:bodyPr/>
        <a:lstStyle/>
        <a:p>
          <a:endParaRPr lang="en-US"/>
        </a:p>
      </dgm:t>
    </dgm:pt>
    <dgm:pt modelId="{A7B74BFE-C269-4F45-B51A-6080DD1BB3B6}" type="pres">
      <dgm:prSet presAssocID="{D5034DCB-1B88-4916-B8CB-BE0587D012D6}" presName="childText" presStyleLbl="bgAcc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4433CD-AEBA-4E9C-870A-35C7D90982ED}" type="pres">
      <dgm:prSet presAssocID="{41E70E5C-1BF8-43ED-8E19-561919CF288F}" presName="Name13" presStyleLbl="parChTrans1D2" presStyleIdx="7" presStyleCnt="15"/>
      <dgm:spPr/>
      <dgm:t>
        <a:bodyPr/>
        <a:lstStyle/>
        <a:p>
          <a:endParaRPr lang="en-US"/>
        </a:p>
      </dgm:t>
    </dgm:pt>
    <dgm:pt modelId="{F88C312E-51B6-4A8D-8CA6-A45EA550197F}" type="pres">
      <dgm:prSet presAssocID="{1AD88574-ADAB-4C8B-AADC-149E8207347F}" presName="childText" presStyleLbl="bgAcc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0928B-7451-4A40-8EB8-8CE8EF14E00E}" type="pres">
      <dgm:prSet presAssocID="{3DDC8EAB-FAD5-4D9F-9E45-C39C1DB7AAAD}" presName="Name13" presStyleLbl="parChTrans1D2" presStyleIdx="8" presStyleCnt="15"/>
      <dgm:spPr/>
      <dgm:t>
        <a:bodyPr/>
        <a:lstStyle/>
        <a:p>
          <a:endParaRPr lang="en-US"/>
        </a:p>
      </dgm:t>
    </dgm:pt>
    <dgm:pt modelId="{0D51D9CD-C189-4586-92FF-7AB344CE1874}" type="pres">
      <dgm:prSet presAssocID="{7D09AE43-122E-4427-AD99-98498272633D}" presName="childText" presStyleLbl="bgAcc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D33BD-B4FA-451C-81ED-FC0F3124537A}" type="pres">
      <dgm:prSet presAssocID="{C3F6BF20-3DB6-47C9-881E-7427DB43C7FA}" presName="Name13" presStyleLbl="parChTrans1D2" presStyleIdx="9" presStyleCnt="15"/>
      <dgm:spPr/>
      <dgm:t>
        <a:bodyPr/>
        <a:lstStyle/>
        <a:p>
          <a:endParaRPr lang="en-US"/>
        </a:p>
      </dgm:t>
    </dgm:pt>
    <dgm:pt modelId="{B4575346-5ADE-43C9-A7D5-AE9918A481AC}" type="pres">
      <dgm:prSet presAssocID="{7D822E80-1DE5-46DE-8A6A-7D477ED977F0}" presName="childText" presStyleLbl="bgAcc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A5B89-7A1D-4E36-88EB-C69AC2B2F496}" type="pres">
      <dgm:prSet presAssocID="{BD2D2D71-881C-4C83-B4B2-2310B44B7869}" presName="Name13" presStyleLbl="parChTrans1D2" presStyleIdx="10" presStyleCnt="15"/>
      <dgm:spPr/>
      <dgm:t>
        <a:bodyPr/>
        <a:lstStyle/>
        <a:p>
          <a:endParaRPr lang="en-US"/>
        </a:p>
      </dgm:t>
    </dgm:pt>
    <dgm:pt modelId="{1A7D0A00-60C6-49F6-8338-F3EE8E2A75E9}" type="pres">
      <dgm:prSet presAssocID="{A3F629FF-5C83-4797-A535-ADEEF9CE0CB6}" presName="childText" presStyleLbl="bgAcc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2E428C-45EC-44F1-8F6B-1C6F8D6DEB72}" type="pres">
      <dgm:prSet presAssocID="{8DA04A06-DF3E-496D-BDE7-7940D8452DF4}" presName="root" presStyleCnt="0"/>
      <dgm:spPr/>
      <dgm:t>
        <a:bodyPr/>
        <a:lstStyle/>
        <a:p>
          <a:endParaRPr lang="en-US"/>
        </a:p>
      </dgm:t>
    </dgm:pt>
    <dgm:pt modelId="{5DBB1E4C-D7BA-467A-850E-23A473222E14}" type="pres">
      <dgm:prSet presAssocID="{8DA04A06-DF3E-496D-BDE7-7940D8452DF4}" presName="rootComposite" presStyleCnt="0"/>
      <dgm:spPr/>
      <dgm:t>
        <a:bodyPr/>
        <a:lstStyle/>
        <a:p>
          <a:endParaRPr lang="en-US"/>
        </a:p>
      </dgm:t>
    </dgm:pt>
    <dgm:pt modelId="{C7C9D25F-09BD-45D6-B767-D473D9C28D99}" type="pres">
      <dgm:prSet presAssocID="{8DA04A06-DF3E-496D-BDE7-7940D8452DF4}" presName="rootText" presStyleLbl="node1" presStyleIdx="2" presStyleCnt="3"/>
      <dgm:spPr/>
      <dgm:t>
        <a:bodyPr/>
        <a:lstStyle/>
        <a:p>
          <a:endParaRPr lang="en-US"/>
        </a:p>
      </dgm:t>
    </dgm:pt>
    <dgm:pt modelId="{0BFCD508-7E04-4D71-9518-4E5D21A0186C}" type="pres">
      <dgm:prSet presAssocID="{8DA04A06-DF3E-496D-BDE7-7940D8452DF4}" presName="rootConnector" presStyleLbl="node1" presStyleIdx="2" presStyleCnt="3"/>
      <dgm:spPr/>
      <dgm:t>
        <a:bodyPr/>
        <a:lstStyle/>
        <a:p>
          <a:endParaRPr lang="en-US"/>
        </a:p>
      </dgm:t>
    </dgm:pt>
    <dgm:pt modelId="{F5773C09-D5B3-4272-B818-9D026185A444}" type="pres">
      <dgm:prSet presAssocID="{8DA04A06-DF3E-496D-BDE7-7940D8452DF4}" presName="childShape" presStyleCnt="0"/>
      <dgm:spPr/>
      <dgm:t>
        <a:bodyPr/>
        <a:lstStyle/>
        <a:p>
          <a:endParaRPr lang="en-US"/>
        </a:p>
      </dgm:t>
    </dgm:pt>
    <dgm:pt modelId="{AA595BF2-92BD-4F73-996A-A0F7725704C1}" type="pres">
      <dgm:prSet presAssocID="{2F536197-9DC6-4558-B2EC-1E6250FCC20B}" presName="Name13" presStyleLbl="parChTrans1D2" presStyleIdx="11" presStyleCnt="15"/>
      <dgm:spPr/>
      <dgm:t>
        <a:bodyPr/>
        <a:lstStyle/>
        <a:p>
          <a:endParaRPr lang="en-US"/>
        </a:p>
      </dgm:t>
    </dgm:pt>
    <dgm:pt modelId="{DA94F977-ED4F-47F0-9496-68222E64BB66}" type="pres">
      <dgm:prSet presAssocID="{6928B975-DF07-4FBC-9410-C13BB385B904}" presName="childText" presStyleLbl="bgAcc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FF5254-D216-42E8-86DE-CB0F3B4FACCF}" type="pres">
      <dgm:prSet presAssocID="{A08F636A-34C2-40AC-A72B-8CA50C7AAB07}" presName="Name13" presStyleLbl="parChTrans1D2" presStyleIdx="12" presStyleCnt="15"/>
      <dgm:spPr/>
      <dgm:t>
        <a:bodyPr/>
        <a:lstStyle/>
        <a:p>
          <a:endParaRPr lang="en-US"/>
        </a:p>
      </dgm:t>
    </dgm:pt>
    <dgm:pt modelId="{C0FBFADA-7827-4213-A347-9686919EBBCD}" type="pres">
      <dgm:prSet presAssocID="{88FBBD83-ED4E-4589-90BF-A170A5793F3D}" presName="childText" presStyleLbl="bgAcc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105057-4F7B-4127-B59F-23F5556F7BFB}" type="pres">
      <dgm:prSet presAssocID="{C05F871C-F06D-4F29-8599-78422A2E4E99}" presName="Name13" presStyleLbl="parChTrans1D2" presStyleIdx="13" presStyleCnt="15"/>
      <dgm:spPr/>
      <dgm:t>
        <a:bodyPr/>
        <a:lstStyle/>
        <a:p>
          <a:endParaRPr lang="en-US"/>
        </a:p>
      </dgm:t>
    </dgm:pt>
    <dgm:pt modelId="{AF27162D-4D7E-412D-B0E3-49FD2152ADD8}" type="pres">
      <dgm:prSet presAssocID="{5BDEC8C1-5CBC-4FE9-8B44-27860D8C420B}" presName="childText" presStyleLbl="bgAcc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10BC2F-9A0E-491B-9CED-F08C1C7736B4}" type="pres">
      <dgm:prSet presAssocID="{FFB4A1B4-2F92-41EB-8316-F09C61471BD9}" presName="Name13" presStyleLbl="parChTrans1D2" presStyleIdx="14" presStyleCnt="15"/>
      <dgm:spPr/>
      <dgm:t>
        <a:bodyPr/>
        <a:lstStyle/>
        <a:p>
          <a:endParaRPr lang="en-US"/>
        </a:p>
      </dgm:t>
    </dgm:pt>
    <dgm:pt modelId="{E78D2DC2-5AB7-4D68-A41B-1C94B9B7BC43}" type="pres">
      <dgm:prSet presAssocID="{85ADE321-7EAC-4CC8-AF06-FFBA5CCA5FB9}" presName="childText" presStyleLbl="bgAcc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612770-DF96-428C-8605-65E9B4466693}" type="presOf" srcId="{D1E02DDE-7680-4EEF-9469-E942DEBBE180}" destId="{B1F3E6F1-C85F-4F29-A2E2-2373B2BBCDB4}" srcOrd="0" destOrd="0" presId="urn:microsoft.com/office/officeart/2005/8/layout/hierarchy3"/>
    <dgm:cxn modelId="{2ED1FF97-E41A-4B31-B4E5-C4BFCA02A47F}" type="presOf" srcId="{9A81A963-0B01-48AD-92B0-8BA902784D9F}" destId="{E8F87B59-7C27-4E7F-A1EB-B5C066E15768}" srcOrd="0" destOrd="0" presId="urn:microsoft.com/office/officeart/2005/8/layout/hierarchy3"/>
    <dgm:cxn modelId="{63827C43-9695-433C-9C48-327E8D5C45C6}" type="presOf" srcId="{B0DFB26D-9804-4E42-874F-A640C3EB1937}" destId="{E78CADB0-D97F-4CBA-A9C1-8F47997B62D9}" srcOrd="0" destOrd="0" presId="urn:microsoft.com/office/officeart/2005/8/layout/hierarchy3"/>
    <dgm:cxn modelId="{863C6277-D29D-44F8-85B0-42878CFDBAE2}" srcId="{8DA04A06-DF3E-496D-BDE7-7940D8452DF4}" destId="{5BDEC8C1-5CBC-4FE9-8B44-27860D8C420B}" srcOrd="2" destOrd="0" parTransId="{C05F871C-F06D-4F29-8599-78422A2E4E99}" sibTransId="{9FDB878C-D61D-48E2-8FA9-C0E10BA2A13A}"/>
    <dgm:cxn modelId="{AE257E97-191B-4CDA-853E-1FBBE4F1BA11}" type="presOf" srcId="{55375608-CB81-4407-982F-173AE285ABB3}" destId="{6297A532-1360-4795-A920-1EC37E6F077C}" srcOrd="0" destOrd="0" presId="urn:microsoft.com/office/officeart/2005/8/layout/hierarchy3"/>
    <dgm:cxn modelId="{E90B71CC-3EDF-4643-9364-526D0AA20FC2}" type="presOf" srcId="{4C0FAB62-CE2D-4EDD-A7FB-65F641BA0603}" destId="{5C853415-508D-483A-8109-AF41E2162F68}" srcOrd="0" destOrd="0" presId="urn:microsoft.com/office/officeart/2005/8/layout/hierarchy3"/>
    <dgm:cxn modelId="{622AAE2A-1E4F-452A-8BFB-AD8BD1676844}" type="presOf" srcId="{2CDB5501-6872-4719-94DE-7D2EB60E83A1}" destId="{90059340-E537-47A7-AE3A-39C520FBE7B3}" srcOrd="0" destOrd="0" presId="urn:microsoft.com/office/officeart/2005/8/layout/hierarchy3"/>
    <dgm:cxn modelId="{4B207E7C-E6C8-43A9-9F7C-D53489DBA875}" srcId="{BEDD7793-7FBB-434C-95DA-D54B2D08AF3F}" destId="{9A81A963-0B01-48AD-92B0-8BA902784D9F}" srcOrd="0" destOrd="0" parTransId="{58A6AEAD-7E78-4C7F-AA1E-0E299D8ED97F}" sibTransId="{B64E30B1-3010-4F12-A6C1-D860F1AAEC31}"/>
    <dgm:cxn modelId="{145FE7DE-0E38-4E60-ABF5-8BC13E06D44C}" srcId="{A035ABA7-C261-4363-BF0B-93B2D24290F1}" destId="{4AB7D547-84D0-409F-8C90-591683C64085}" srcOrd="0" destOrd="0" parTransId="{327F08AF-8C19-4E3C-97E5-AAA3366C1922}" sibTransId="{D8C926F1-3374-46EF-ADEB-37AD473DC10B}"/>
    <dgm:cxn modelId="{3D188719-5BD0-4860-903A-B6EF8FC77A23}" type="presOf" srcId="{88FBBD83-ED4E-4589-90BF-A170A5793F3D}" destId="{C0FBFADA-7827-4213-A347-9686919EBBCD}" srcOrd="0" destOrd="0" presId="urn:microsoft.com/office/officeart/2005/8/layout/hierarchy3"/>
    <dgm:cxn modelId="{EE71DE33-C1C8-4B15-BDCC-C84E49FDCE07}" type="presOf" srcId="{FB59C7D8-F02E-486C-8AEA-A77013DD87ED}" destId="{5DB9A29A-7C94-47DE-B211-F14E102AFB10}" srcOrd="0" destOrd="0" presId="urn:microsoft.com/office/officeart/2005/8/layout/hierarchy3"/>
    <dgm:cxn modelId="{5935E710-74FB-45D8-9A66-CCA7C8C98862}" type="presOf" srcId="{A035ABA7-C261-4363-BF0B-93B2D24290F1}" destId="{901799F5-2E8B-46AA-95DE-216DFD2FC087}" srcOrd="1" destOrd="0" presId="urn:microsoft.com/office/officeart/2005/8/layout/hierarchy3"/>
    <dgm:cxn modelId="{DB18BEB8-65A3-40D6-AE15-830AF64D46DC}" type="presOf" srcId="{41E70E5C-1BF8-43ED-8E19-561919CF288F}" destId="{404433CD-AEBA-4E9C-870A-35C7D90982ED}" srcOrd="0" destOrd="0" presId="urn:microsoft.com/office/officeart/2005/8/layout/hierarchy3"/>
    <dgm:cxn modelId="{667161D7-8ACE-4C00-9484-4B373F39AB7D}" type="presOf" srcId="{1AD88574-ADAB-4C8B-AADC-149E8207347F}" destId="{F88C312E-51B6-4A8D-8CA6-A45EA550197F}" srcOrd="0" destOrd="0" presId="urn:microsoft.com/office/officeart/2005/8/layout/hierarchy3"/>
    <dgm:cxn modelId="{5C3959F8-F6C8-4260-934D-55E2C44D8293}" srcId="{9A81A963-0B01-48AD-92B0-8BA902784D9F}" destId="{B0DFB26D-9804-4E42-874F-A640C3EB1937}" srcOrd="0" destOrd="0" parTransId="{D1E02DDE-7680-4EEF-9469-E942DEBBE180}" sibTransId="{8FCF2F1B-508A-4F5B-82E6-4C94DF06C6D2}"/>
    <dgm:cxn modelId="{28FB3CEC-F47E-4616-8F52-56DF2AC6FEBB}" type="presOf" srcId="{A035ABA7-C261-4363-BF0B-93B2D24290F1}" destId="{67CAD068-9431-4A85-9CFF-0F51745575A5}" srcOrd="0" destOrd="0" presId="urn:microsoft.com/office/officeart/2005/8/layout/hierarchy3"/>
    <dgm:cxn modelId="{16DCF40A-02EC-4D1B-8385-4A72E2167885}" type="presOf" srcId="{3DDC8EAB-FAD5-4D9F-9E45-C39C1DB7AAAD}" destId="{2D00928B-7451-4A40-8EB8-8CE8EF14E00E}" srcOrd="0" destOrd="0" presId="urn:microsoft.com/office/officeart/2005/8/layout/hierarchy3"/>
    <dgm:cxn modelId="{6EB681AF-2662-41B3-B0EB-09637F498C42}" srcId="{A035ABA7-C261-4363-BF0B-93B2D24290F1}" destId="{A3F629FF-5C83-4797-A535-ADEEF9CE0CB6}" srcOrd="5" destOrd="0" parTransId="{BD2D2D71-881C-4C83-B4B2-2310B44B7869}" sibTransId="{BC8AB7EB-4C34-4C4B-BC62-C86BF800F3B7}"/>
    <dgm:cxn modelId="{AF44E314-7F95-4511-AF9B-BD75823ECB41}" srcId="{A035ABA7-C261-4363-BF0B-93B2D24290F1}" destId="{1AD88574-ADAB-4C8B-AADC-149E8207347F}" srcOrd="2" destOrd="0" parTransId="{41E70E5C-1BF8-43ED-8E19-561919CF288F}" sibTransId="{44AD3F96-127D-41B6-97FC-2DEBE8AA7EA9}"/>
    <dgm:cxn modelId="{636A91CC-9291-4016-B309-761BF7DCD5F9}" srcId="{A035ABA7-C261-4363-BF0B-93B2D24290F1}" destId="{D5034DCB-1B88-4916-B8CB-BE0587D012D6}" srcOrd="1" destOrd="0" parTransId="{FEBC5A54-E4B7-4096-9F87-B53C7EF1D98E}" sibTransId="{52D63D5F-BC83-41ED-960B-92090F62AE7C}"/>
    <dgm:cxn modelId="{CBF87821-345F-4323-AC8D-27B990A20FD5}" type="presOf" srcId="{5BDEC8C1-5CBC-4FE9-8B44-27860D8C420B}" destId="{AF27162D-4D7E-412D-B0E3-49FD2152ADD8}" srcOrd="0" destOrd="0" presId="urn:microsoft.com/office/officeart/2005/8/layout/hierarchy3"/>
    <dgm:cxn modelId="{5D24F931-47D1-4E71-A87C-2C732A45D81E}" type="presOf" srcId="{D5034DCB-1B88-4916-B8CB-BE0587D012D6}" destId="{A7B74BFE-C269-4F45-B51A-6080DD1BB3B6}" srcOrd="0" destOrd="0" presId="urn:microsoft.com/office/officeart/2005/8/layout/hierarchy3"/>
    <dgm:cxn modelId="{328A4D3E-08AB-4CCA-96B9-D581CFDC77C6}" srcId="{8DA04A06-DF3E-496D-BDE7-7940D8452DF4}" destId="{88FBBD83-ED4E-4589-90BF-A170A5793F3D}" srcOrd="1" destOrd="0" parTransId="{A08F636A-34C2-40AC-A72B-8CA50C7AAB07}" sibTransId="{2FA35944-FD6B-4C49-9B47-EAF4E0614FCC}"/>
    <dgm:cxn modelId="{D150C300-5945-4605-9CD9-DB64E3A95DD4}" type="presOf" srcId="{FEBC5A54-E4B7-4096-9F87-B53C7EF1D98E}" destId="{F0A8867A-0ACE-48ED-81F4-3BF0C72E38C5}" srcOrd="0" destOrd="0" presId="urn:microsoft.com/office/officeart/2005/8/layout/hierarchy3"/>
    <dgm:cxn modelId="{FA173843-DBF5-46C3-AA4C-9AD4ADB798EC}" type="presOf" srcId="{F9AB6654-FC70-4D9D-9462-B91ECFEB54BE}" destId="{E9688F5D-87DE-4111-A0F8-C8105F112921}" srcOrd="0" destOrd="0" presId="urn:microsoft.com/office/officeart/2005/8/layout/hierarchy3"/>
    <dgm:cxn modelId="{368FF6C9-49A2-4177-AE80-4E02FBE8E359}" srcId="{A035ABA7-C261-4363-BF0B-93B2D24290F1}" destId="{7D09AE43-122E-4427-AD99-98498272633D}" srcOrd="3" destOrd="0" parTransId="{3DDC8EAB-FAD5-4D9F-9E45-C39C1DB7AAAD}" sibTransId="{36ADDE61-B4CD-4300-B4ED-38D659F48F8F}"/>
    <dgm:cxn modelId="{1AD9312B-2E99-4ADE-A1F9-4AD524D51BBF}" type="presOf" srcId="{4AB7D547-84D0-409F-8C90-591683C64085}" destId="{48DC1DCD-6D7E-4ABD-A638-981E7C1B127D}" srcOrd="0" destOrd="0" presId="urn:microsoft.com/office/officeart/2005/8/layout/hierarchy3"/>
    <dgm:cxn modelId="{0087F108-18F4-471F-B849-CE6BB0055289}" type="presOf" srcId="{2F536197-9DC6-4558-B2EC-1E6250FCC20B}" destId="{AA595BF2-92BD-4F73-996A-A0F7725704C1}" srcOrd="0" destOrd="0" presId="urn:microsoft.com/office/officeart/2005/8/layout/hierarchy3"/>
    <dgm:cxn modelId="{664951C5-041E-49FD-ADDF-8AC7B4A145E8}" type="presOf" srcId="{7D09AE43-122E-4427-AD99-98498272633D}" destId="{0D51D9CD-C189-4586-92FF-7AB344CE1874}" srcOrd="0" destOrd="0" presId="urn:microsoft.com/office/officeart/2005/8/layout/hierarchy3"/>
    <dgm:cxn modelId="{3C380746-3985-4D9B-B526-9ACC8E96FF0E}" type="presOf" srcId="{8DA04A06-DF3E-496D-BDE7-7940D8452DF4}" destId="{C7C9D25F-09BD-45D6-B767-D473D9C28D99}" srcOrd="0" destOrd="0" presId="urn:microsoft.com/office/officeart/2005/8/layout/hierarchy3"/>
    <dgm:cxn modelId="{60EA8966-575B-4CFB-ACD5-6CE43E5E69D9}" srcId="{BEDD7793-7FBB-434C-95DA-D54B2D08AF3F}" destId="{8DA04A06-DF3E-496D-BDE7-7940D8452DF4}" srcOrd="2" destOrd="0" parTransId="{CE4BBE04-E286-45A9-B312-21759B3FF2B6}" sibTransId="{54ABF82C-CFE3-47C6-BBA4-0091BB6DA850}"/>
    <dgm:cxn modelId="{80B521B5-D7AE-41EB-84D7-E81943B8DF65}" srcId="{9A81A963-0B01-48AD-92B0-8BA902784D9F}" destId="{F767BCC0-1C7B-4926-9B6A-263FA069CD0F}" srcOrd="1" destOrd="0" parTransId="{9E1BBD25-7EF1-472C-BC88-4ABACD09815D}" sibTransId="{E9BFFEF9-872A-4FEE-8593-8AA6F6F79063}"/>
    <dgm:cxn modelId="{23D3C0EF-3F13-4CB4-8B52-34D9C8B7F5F0}" type="presOf" srcId="{327F08AF-8C19-4E3C-97E5-AAA3366C1922}" destId="{CAE02D09-59B2-4C21-81AA-01E0B1A65222}" srcOrd="0" destOrd="0" presId="urn:microsoft.com/office/officeart/2005/8/layout/hierarchy3"/>
    <dgm:cxn modelId="{4A068F16-518E-4900-9492-DB1B4AB8EAAC}" type="presOf" srcId="{6928B975-DF07-4FBC-9410-C13BB385B904}" destId="{DA94F977-ED4F-47F0-9496-68222E64BB66}" srcOrd="0" destOrd="0" presId="urn:microsoft.com/office/officeart/2005/8/layout/hierarchy3"/>
    <dgm:cxn modelId="{F7F3EBD9-2A8F-48D1-B793-E2248163754A}" type="presOf" srcId="{BD2D2D71-881C-4C83-B4B2-2310B44B7869}" destId="{A96A5B89-7A1D-4E36-88EB-C69AC2B2F496}" srcOrd="0" destOrd="0" presId="urn:microsoft.com/office/officeart/2005/8/layout/hierarchy3"/>
    <dgm:cxn modelId="{3B800536-47E4-4CC9-A8D2-B50793916468}" type="presOf" srcId="{85ADE321-7EAC-4CC8-AF06-FFBA5CCA5FB9}" destId="{E78D2DC2-5AB7-4D68-A41B-1C94B9B7BC43}" srcOrd="0" destOrd="0" presId="urn:microsoft.com/office/officeart/2005/8/layout/hierarchy3"/>
    <dgm:cxn modelId="{6EC95AD2-ED00-44C5-9169-21C76750370B}" srcId="{A035ABA7-C261-4363-BF0B-93B2D24290F1}" destId="{7D822E80-1DE5-46DE-8A6A-7D477ED977F0}" srcOrd="4" destOrd="0" parTransId="{C3F6BF20-3DB6-47C9-881E-7427DB43C7FA}" sibTransId="{7CFDE3DD-7CE2-49F4-980F-5353D632B562}"/>
    <dgm:cxn modelId="{6A52E58C-E946-494C-A01C-89A3084DD9E1}" type="presOf" srcId="{A3F629FF-5C83-4797-A535-ADEEF9CE0CB6}" destId="{1A7D0A00-60C6-49F6-8338-F3EE8E2A75E9}" srcOrd="0" destOrd="0" presId="urn:microsoft.com/office/officeart/2005/8/layout/hierarchy3"/>
    <dgm:cxn modelId="{20C7C5EA-ACD7-4BC1-AD93-644C28A9EC10}" type="presOf" srcId="{9E1BBD25-7EF1-472C-BC88-4ABACD09815D}" destId="{27880C79-2108-432E-9755-2C78489FA965}" srcOrd="0" destOrd="0" presId="urn:microsoft.com/office/officeart/2005/8/layout/hierarchy3"/>
    <dgm:cxn modelId="{5A3F2626-4A71-4A3C-BD17-BD4A01CAC633}" type="presOf" srcId="{8DA04A06-DF3E-496D-BDE7-7940D8452DF4}" destId="{0BFCD508-7E04-4D71-9518-4E5D21A0186C}" srcOrd="1" destOrd="0" presId="urn:microsoft.com/office/officeart/2005/8/layout/hierarchy3"/>
    <dgm:cxn modelId="{FDD5EDB7-2BFF-4C06-96F9-02AFDB18C457}" type="presOf" srcId="{FFB4A1B4-2F92-41EB-8316-F09C61471BD9}" destId="{6D10BC2F-9A0E-491B-9CED-F08C1C7736B4}" srcOrd="0" destOrd="0" presId="urn:microsoft.com/office/officeart/2005/8/layout/hierarchy3"/>
    <dgm:cxn modelId="{85C4E459-3B34-4AFC-939F-ADE8DBF87A29}" srcId="{BEDD7793-7FBB-434C-95DA-D54B2D08AF3F}" destId="{A035ABA7-C261-4363-BF0B-93B2D24290F1}" srcOrd="1" destOrd="0" parTransId="{9BFEB6D1-7D14-4E2A-9044-0B2ABB162783}" sibTransId="{5448CAB3-B939-4532-9F3D-8921B7267599}"/>
    <dgm:cxn modelId="{DE898985-82D8-4D8A-8F46-E002CBA522B6}" type="presOf" srcId="{7D822E80-1DE5-46DE-8A6A-7D477ED977F0}" destId="{B4575346-5ADE-43C9-A7D5-AE9918A481AC}" srcOrd="0" destOrd="0" presId="urn:microsoft.com/office/officeart/2005/8/layout/hierarchy3"/>
    <dgm:cxn modelId="{F0AD5AA0-2A13-4366-B964-D490302C060B}" srcId="{9A81A963-0B01-48AD-92B0-8BA902784D9F}" destId="{2CDB5501-6872-4719-94DE-7D2EB60E83A1}" srcOrd="2" destOrd="0" parTransId="{4C0FAB62-CE2D-4EDD-A7FB-65F641BA0603}" sibTransId="{11EB3D05-987C-4ACC-A484-FDC9861877BC}"/>
    <dgm:cxn modelId="{FAC0D082-46D8-4746-BC78-51E1CE5129CD}" srcId="{8DA04A06-DF3E-496D-BDE7-7940D8452DF4}" destId="{6928B975-DF07-4FBC-9410-C13BB385B904}" srcOrd="0" destOrd="0" parTransId="{2F536197-9DC6-4558-B2EC-1E6250FCC20B}" sibTransId="{A8E3BC9D-33B0-4A0C-BFA9-93A8CB166AEC}"/>
    <dgm:cxn modelId="{91097AA9-1620-4C1A-BBA3-60522AA43266}" srcId="{9A81A963-0B01-48AD-92B0-8BA902784D9F}" destId="{8287096C-E0AD-4BE8-AA40-B27BACD17277}" srcOrd="3" destOrd="0" parTransId="{55375608-CB81-4407-982F-173AE285ABB3}" sibTransId="{1D665B7D-A8E2-45AF-94BE-C533EA0DED82}"/>
    <dgm:cxn modelId="{52210E56-60BC-4A72-AD50-D04E380E117A}" srcId="{8DA04A06-DF3E-496D-BDE7-7940D8452DF4}" destId="{85ADE321-7EAC-4CC8-AF06-FFBA5CCA5FB9}" srcOrd="3" destOrd="0" parTransId="{FFB4A1B4-2F92-41EB-8316-F09C61471BD9}" sibTransId="{6576A811-DCAF-4B78-94B8-8377111E2F15}"/>
    <dgm:cxn modelId="{4D9E41D6-09DC-48EF-846F-0B3EFB7CD1B8}" type="presOf" srcId="{F767BCC0-1C7B-4926-9B6A-263FA069CD0F}" destId="{F823BF89-F84D-40B0-A691-CD2C99B52CE0}" srcOrd="0" destOrd="0" presId="urn:microsoft.com/office/officeart/2005/8/layout/hierarchy3"/>
    <dgm:cxn modelId="{9AC4CE7D-F6BB-466A-B3C6-3F30D05124B8}" type="presOf" srcId="{C3F6BF20-3DB6-47C9-881E-7427DB43C7FA}" destId="{704D33BD-B4FA-451C-81ED-FC0F3124537A}" srcOrd="0" destOrd="0" presId="urn:microsoft.com/office/officeart/2005/8/layout/hierarchy3"/>
    <dgm:cxn modelId="{73816B7A-C436-405C-BB7F-E8CBCB15C4DC}" srcId="{9A81A963-0B01-48AD-92B0-8BA902784D9F}" destId="{FB59C7D8-F02E-486C-8AEA-A77013DD87ED}" srcOrd="4" destOrd="0" parTransId="{F9AB6654-FC70-4D9D-9462-B91ECFEB54BE}" sibTransId="{72E8CB80-5E34-4506-9242-32704C30AD1E}"/>
    <dgm:cxn modelId="{85E10126-1CC8-48AB-81AB-821993AE003E}" type="presOf" srcId="{A08F636A-34C2-40AC-A72B-8CA50C7AAB07}" destId="{45FF5254-D216-42E8-86DE-CB0F3B4FACCF}" srcOrd="0" destOrd="0" presId="urn:microsoft.com/office/officeart/2005/8/layout/hierarchy3"/>
    <dgm:cxn modelId="{82A6A0FA-2C67-4B06-99CD-365BE2C7A556}" type="presOf" srcId="{9A81A963-0B01-48AD-92B0-8BA902784D9F}" destId="{A48BB62C-8001-4EFE-B38F-94706BC8B97C}" srcOrd="1" destOrd="0" presId="urn:microsoft.com/office/officeart/2005/8/layout/hierarchy3"/>
    <dgm:cxn modelId="{503832B0-ECF7-4699-99D7-B40716E7AE0C}" type="presOf" srcId="{8287096C-E0AD-4BE8-AA40-B27BACD17277}" destId="{7C4C55E9-678F-470C-89D4-63848BA68742}" srcOrd="0" destOrd="0" presId="urn:microsoft.com/office/officeart/2005/8/layout/hierarchy3"/>
    <dgm:cxn modelId="{79D80242-9B9A-45A9-8334-947FB0504C9A}" type="presOf" srcId="{BEDD7793-7FBB-434C-95DA-D54B2D08AF3F}" destId="{0B44EFF9-CB7E-4354-8F8C-AA617B3B85BC}" srcOrd="0" destOrd="0" presId="urn:microsoft.com/office/officeart/2005/8/layout/hierarchy3"/>
    <dgm:cxn modelId="{EEBE3E35-93E1-4C01-9E25-B7EF71431E02}" type="presOf" srcId="{C05F871C-F06D-4F29-8599-78422A2E4E99}" destId="{77105057-4F7B-4127-B59F-23F5556F7BFB}" srcOrd="0" destOrd="0" presId="urn:microsoft.com/office/officeart/2005/8/layout/hierarchy3"/>
    <dgm:cxn modelId="{34020657-85DF-461B-8380-C7D5F54FA8DA}" type="presParOf" srcId="{0B44EFF9-CB7E-4354-8F8C-AA617B3B85BC}" destId="{E3EFB499-8993-4E69-85F6-4AF7FBCE43AC}" srcOrd="0" destOrd="0" presId="urn:microsoft.com/office/officeart/2005/8/layout/hierarchy3"/>
    <dgm:cxn modelId="{64E8294F-3061-4E6F-B4DC-1ECA0657DF6C}" type="presParOf" srcId="{E3EFB499-8993-4E69-85F6-4AF7FBCE43AC}" destId="{BB4C64C2-999D-4771-9BEA-FC0C2804469C}" srcOrd="0" destOrd="0" presId="urn:microsoft.com/office/officeart/2005/8/layout/hierarchy3"/>
    <dgm:cxn modelId="{2AA96615-40CB-4D05-A62E-6414CC5289DC}" type="presParOf" srcId="{BB4C64C2-999D-4771-9BEA-FC0C2804469C}" destId="{E8F87B59-7C27-4E7F-A1EB-B5C066E15768}" srcOrd="0" destOrd="0" presId="urn:microsoft.com/office/officeart/2005/8/layout/hierarchy3"/>
    <dgm:cxn modelId="{13ED3A3F-0409-4E4F-BD6A-A9DDD82DF131}" type="presParOf" srcId="{BB4C64C2-999D-4771-9BEA-FC0C2804469C}" destId="{A48BB62C-8001-4EFE-B38F-94706BC8B97C}" srcOrd="1" destOrd="0" presId="urn:microsoft.com/office/officeart/2005/8/layout/hierarchy3"/>
    <dgm:cxn modelId="{B6B52184-D70B-42CB-8827-CDF06CD88FDB}" type="presParOf" srcId="{E3EFB499-8993-4E69-85F6-4AF7FBCE43AC}" destId="{EB6DB07B-6FF5-48BF-BF1C-CA2ACDE70796}" srcOrd="1" destOrd="0" presId="urn:microsoft.com/office/officeart/2005/8/layout/hierarchy3"/>
    <dgm:cxn modelId="{07329A1E-674E-4F72-9E4E-AC245C4CED33}" type="presParOf" srcId="{EB6DB07B-6FF5-48BF-BF1C-CA2ACDE70796}" destId="{B1F3E6F1-C85F-4F29-A2E2-2373B2BBCDB4}" srcOrd="0" destOrd="0" presId="urn:microsoft.com/office/officeart/2005/8/layout/hierarchy3"/>
    <dgm:cxn modelId="{82FA60B4-8A31-4F2B-9D39-8751FB9F0114}" type="presParOf" srcId="{EB6DB07B-6FF5-48BF-BF1C-CA2ACDE70796}" destId="{E78CADB0-D97F-4CBA-A9C1-8F47997B62D9}" srcOrd="1" destOrd="0" presId="urn:microsoft.com/office/officeart/2005/8/layout/hierarchy3"/>
    <dgm:cxn modelId="{A8657653-2357-4A56-A4A8-4BABC45084D0}" type="presParOf" srcId="{EB6DB07B-6FF5-48BF-BF1C-CA2ACDE70796}" destId="{27880C79-2108-432E-9755-2C78489FA965}" srcOrd="2" destOrd="0" presId="urn:microsoft.com/office/officeart/2005/8/layout/hierarchy3"/>
    <dgm:cxn modelId="{DC5B91F5-E565-4EB6-99AD-EEB815FE2C0A}" type="presParOf" srcId="{EB6DB07B-6FF5-48BF-BF1C-CA2ACDE70796}" destId="{F823BF89-F84D-40B0-A691-CD2C99B52CE0}" srcOrd="3" destOrd="0" presId="urn:microsoft.com/office/officeart/2005/8/layout/hierarchy3"/>
    <dgm:cxn modelId="{DFD3F225-0F6E-4906-8C92-8B1F4C069A90}" type="presParOf" srcId="{EB6DB07B-6FF5-48BF-BF1C-CA2ACDE70796}" destId="{5C853415-508D-483A-8109-AF41E2162F68}" srcOrd="4" destOrd="0" presId="urn:microsoft.com/office/officeart/2005/8/layout/hierarchy3"/>
    <dgm:cxn modelId="{ADA8E113-C9D6-41D0-8B5E-3EBCAFB56341}" type="presParOf" srcId="{EB6DB07B-6FF5-48BF-BF1C-CA2ACDE70796}" destId="{90059340-E537-47A7-AE3A-39C520FBE7B3}" srcOrd="5" destOrd="0" presId="urn:microsoft.com/office/officeart/2005/8/layout/hierarchy3"/>
    <dgm:cxn modelId="{C9CCF766-B5D2-4D8C-B6BB-B20937967163}" type="presParOf" srcId="{EB6DB07B-6FF5-48BF-BF1C-CA2ACDE70796}" destId="{6297A532-1360-4795-A920-1EC37E6F077C}" srcOrd="6" destOrd="0" presId="urn:microsoft.com/office/officeart/2005/8/layout/hierarchy3"/>
    <dgm:cxn modelId="{21F14168-6D64-4955-8985-E8EBB57EB506}" type="presParOf" srcId="{EB6DB07B-6FF5-48BF-BF1C-CA2ACDE70796}" destId="{7C4C55E9-678F-470C-89D4-63848BA68742}" srcOrd="7" destOrd="0" presId="urn:microsoft.com/office/officeart/2005/8/layout/hierarchy3"/>
    <dgm:cxn modelId="{1A5D0845-8CD4-4AFE-B3ED-D1BE6E71A8FB}" type="presParOf" srcId="{EB6DB07B-6FF5-48BF-BF1C-CA2ACDE70796}" destId="{E9688F5D-87DE-4111-A0F8-C8105F112921}" srcOrd="8" destOrd="0" presId="urn:microsoft.com/office/officeart/2005/8/layout/hierarchy3"/>
    <dgm:cxn modelId="{8B0F295A-2E38-41B1-BFAB-76AAE1B5D040}" type="presParOf" srcId="{EB6DB07B-6FF5-48BF-BF1C-CA2ACDE70796}" destId="{5DB9A29A-7C94-47DE-B211-F14E102AFB10}" srcOrd="9" destOrd="0" presId="urn:microsoft.com/office/officeart/2005/8/layout/hierarchy3"/>
    <dgm:cxn modelId="{CF1F1380-E55B-4158-8A6C-1CF08510FC03}" type="presParOf" srcId="{0B44EFF9-CB7E-4354-8F8C-AA617B3B85BC}" destId="{A80A33D3-1BDA-4E9A-9ECE-542E21EAEFAC}" srcOrd="1" destOrd="0" presId="urn:microsoft.com/office/officeart/2005/8/layout/hierarchy3"/>
    <dgm:cxn modelId="{B1A9C0D5-50BC-4FD8-AEE2-51CFABD5FF61}" type="presParOf" srcId="{A80A33D3-1BDA-4E9A-9ECE-542E21EAEFAC}" destId="{AFD718C0-17DD-41B5-B7D4-7EC0FFA12F1B}" srcOrd="0" destOrd="0" presId="urn:microsoft.com/office/officeart/2005/8/layout/hierarchy3"/>
    <dgm:cxn modelId="{BD45A15A-B901-4076-9D66-69B773459E13}" type="presParOf" srcId="{AFD718C0-17DD-41B5-B7D4-7EC0FFA12F1B}" destId="{67CAD068-9431-4A85-9CFF-0F51745575A5}" srcOrd="0" destOrd="0" presId="urn:microsoft.com/office/officeart/2005/8/layout/hierarchy3"/>
    <dgm:cxn modelId="{9F266A78-CD85-417F-AEEE-A8F014D170FF}" type="presParOf" srcId="{AFD718C0-17DD-41B5-B7D4-7EC0FFA12F1B}" destId="{901799F5-2E8B-46AA-95DE-216DFD2FC087}" srcOrd="1" destOrd="0" presId="urn:microsoft.com/office/officeart/2005/8/layout/hierarchy3"/>
    <dgm:cxn modelId="{F99BA894-59CA-492F-B399-8C883A3B0BD2}" type="presParOf" srcId="{A80A33D3-1BDA-4E9A-9ECE-542E21EAEFAC}" destId="{008F10FE-43A6-4CC3-8754-C097885D8EC0}" srcOrd="1" destOrd="0" presId="urn:microsoft.com/office/officeart/2005/8/layout/hierarchy3"/>
    <dgm:cxn modelId="{0FA7D0BB-824A-4894-8430-9D71AA21BE8A}" type="presParOf" srcId="{008F10FE-43A6-4CC3-8754-C097885D8EC0}" destId="{CAE02D09-59B2-4C21-81AA-01E0B1A65222}" srcOrd="0" destOrd="0" presId="urn:microsoft.com/office/officeart/2005/8/layout/hierarchy3"/>
    <dgm:cxn modelId="{FE157634-0B06-4D71-9E65-5C849DA2EF99}" type="presParOf" srcId="{008F10FE-43A6-4CC3-8754-C097885D8EC0}" destId="{48DC1DCD-6D7E-4ABD-A638-981E7C1B127D}" srcOrd="1" destOrd="0" presId="urn:microsoft.com/office/officeart/2005/8/layout/hierarchy3"/>
    <dgm:cxn modelId="{FACEE922-DCAF-4104-BE60-894918457919}" type="presParOf" srcId="{008F10FE-43A6-4CC3-8754-C097885D8EC0}" destId="{F0A8867A-0ACE-48ED-81F4-3BF0C72E38C5}" srcOrd="2" destOrd="0" presId="urn:microsoft.com/office/officeart/2005/8/layout/hierarchy3"/>
    <dgm:cxn modelId="{5762DCCD-45D4-4001-8FCF-592C5509F57E}" type="presParOf" srcId="{008F10FE-43A6-4CC3-8754-C097885D8EC0}" destId="{A7B74BFE-C269-4F45-B51A-6080DD1BB3B6}" srcOrd="3" destOrd="0" presId="urn:microsoft.com/office/officeart/2005/8/layout/hierarchy3"/>
    <dgm:cxn modelId="{8AF49EF2-459B-4982-848E-C64A36FB311B}" type="presParOf" srcId="{008F10FE-43A6-4CC3-8754-C097885D8EC0}" destId="{404433CD-AEBA-4E9C-870A-35C7D90982ED}" srcOrd="4" destOrd="0" presId="urn:microsoft.com/office/officeart/2005/8/layout/hierarchy3"/>
    <dgm:cxn modelId="{8BF0D826-E13A-43A7-AB3F-BFC327458878}" type="presParOf" srcId="{008F10FE-43A6-4CC3-8754-C097885D8EC0}" destId="{F88C312E-51B6-4A8D-8CA6-A45EA550197F}" srcOrd="5" destOrd="0" presId="urn:microsoft.com/office/officeart/2005/8/layout/hierarchy3"/>
    <dgm:cxn modelId="{BFA5535A-7A27-40C0-9EF9-5ADE42F43228}" type="presParOf" srcId="{008F10FE-43A6-4CC3-8754-C097885D8EC0}" destId="{2D00928B-7451-4A40-8EB8-8CE8EF14E00E}" srcOrd="6" destOrd="0" presId="urn:microsoft.com/office/officeart/2005/8/layout/hierarchy3"/>
    <dgm:cxn modelId="{AA2559C5-6446-4805-B878-82BBC21C543B}" type="presParOf" srcId="{008F10FE-43A6-4CC3-8754-C097885D8EC0}" destId="{0D51D9CD-C189-4586-92FF-7AB344CE1874}" srcOrd="7" destOrd="0" presId="urn:microsoft.com/office/officeart/2005/8/layout/hierarchy3"/>
    <dgm:cxn modelId="{3DAC9488-851F-41D4-AB31-7ADF4A86269A}" type="presParOf" srcId="{008F10FE-43A6-4CC3-8754-C097885D8EC0}" destId="{704D33BD-B4FA-451C-81ED-FC0F3124537A}" srcOrd="8" destOrd="0" presId="urn:microsoft.com/office/officeart/2005/8/layout/hierarchy3"/>
    <dgm:cxn modelId="{895FD501-D9FA-49B2-BA2A-833A1FACC66E}" type="presParOf" srcId="{008F10FE-43A6-4CC3-8754-C097885D8EC0}" destId="{B4575346-5ADE-43C9-A7D5-AE9918A481AC}" srcOrd="9" destOrd="0" presId="urn:microsoft.com/office/officeart/2005/8/layout/hierarchy3"/>
    <dgm:cxn modelId="{2B648BE4-157D-437D-B4B7-37984F6AF0D4}" type="presParOf" srcId="{008F10FE-43A6-4CC3-8754-C097885D8EC0}" destId="{A96A5B89-7A1D-4E36-88EB-C69AC2B2F496}" srcOrd="10" destOrd="0" presId="urn:microsoft.com/office/officeart/2005/8/layout/hierarchy3"/>
    <dgm:cxn modelId="{21DC25D8-D50F-4263-B10F-B9330ECD344F}" type="presParOf" srcId="{008F10FE-43A6-4CC3-8754-C097885D8EC0}" destId="{1A7D0A00-60C6-49F6-8338-F3EE8E2A75E9}" srcOrd="11" destOrd="0" presId="urn:microsoft.com/office/officeart/2005/8/layout/hierarchy3"/>
    <dgm:cxn modelId="{201DDC9D-C467-40FE-843E-C5C786920099}" type="presParOf" srcId="{0B44EFF9-CB7E-4354-8F8C-AA617B3B85BC}" destId="{3D2E428C-45EC-44F1-8F6B-1C6F8D6DEB72}" srcOrd="2" destOrd="0" presId="urn:microsoft.com/office/officeart/2005/8/layout/hierarchy3"/>
    <dgm:cxn modelId="{D64F95C1-1F9E-4B75-8082-9E1F2C9F106D}" type="presParOf" srcId="{3D2E428C-45EC-44F1-8F6B-1C6F8D6DEB72}" destId="{5DBB1E4C-D7BA-467A-850E-23A473222E14}" srcOrd="0" destOrd="0" presId="urn:microsoft.com/office/officeart/2005/8/layout/hierarchy3"/>
    <dgm:cxn modelId="{36686C19-9A03-423E-9CD3-04150CEA33DE}" type="presParOf" srcId="{5DBB1E4C-D7BA-467A-850E-23A473222E14}" destId="{C7C9D25F-09BD-45D6-B767-D473D9C28D99}" srcOrd="0" destOrd="0" presId="urn:microsoft.com/office/officeart/2005/8/layout/hierarchy3"/>
    <dgm:cxn modelId="{D1C5D796-E9BB-496C-BBDB-9A3189C0D6D5}" type="presParOf" srcId="{5DBB1E4C-D7BA-467A-850E-23A473222E14}" destId="{0BFCD508-7E04-4D71-9518-4E5D21A0186C}" srcOrd="1" destOrd="0" presId="urn:microsoft.com/office/officeart/2005/8/layout/hierarchy3"/>
    <dgm:cxn modelId="{55578355-F65C-4498-A510-9948DFDAA51C}" type="presParOf" srcId="{3D2E428C-45EC-44F1-8F6B-1C6F8D6DEB72}" destId="{F5773C09-D5B3-4272-B818-9D026185A444}" srcOrd="1" destOrd="0" presId="urn:microsoft.com/office/officeart/2005/8/layout/hierarchy3"/>
    <dgm:cxn modelId="{585151C6-3EC9-4732-BBDC-CEA30D284F92}" type="presParOf" srcId="{F5773C09-D5B3-4272-B818-9D026185A444}" destId="{AA595BF2-92BD-4F73-996A-A0F7725704C1}" srcOrd="0" destOrd="0" presId="urn:microsoft.com/office/officeart/2005/8/layout/hierarchy3"/>
    <dgm:cxn modelId="{2C906F41-B1C7-4DA3-A419-80AE5F77320D}" type="presParOf" srcId="{F5773C09-D5B3-4272-B818-9D026185A444}" destId="{DA94F977-ED4F-47F0-9496-68222E64BB66}" srcOrd="1" destOrd="0" presId="urn:microsoft.com/office/officeart/2005/8/layout/hierarchy3"/>
    <dgm:cxn modelId="{7B43FA7E-1C65-4135-9A79-86159711E219}" type="presParOf" srcId="{F5773C09-D5B3-4272-B818-9D026185A444}" destId="{45FF5254-D216-42E8-86DE-CB0F3B4FACCF}" srcOrd="2" destOrd="0" presId="urn:microsoft.com/office/officeart/2005/8/layout/hierarchy3"/>
    <dgm:cxn modelId="{964AC176-FF3B-4B4B-897A-3A42D4E35E0F}" type="presParOf" srcId="{F5773C09-D5B3-4272-B818-9D026185A444}" destId="{C0FBFADA-7827-4213-A347-9686919EBBCD}" srcOrd="3" destOrd="0" presId="urn:microsoft.com/office/officeart/2005/8/layout/hierarchy3"/>
    <dgm:cxn modelId="{97495039-1F6A-48E4-9C8B-5943F4E1295C}" type="presParOf" srcId="{F5773C09-D5B3-4272-B818-9D026185A444}" destId="{77105057-4F7B-4127-B59F-23F5556F7BFB}" srcOrd="4" destOrd="0" presId="urn:microsoft.com/office/officeart/2005/8/layout/hierarchy3"/>
    <dgm:cxn modelId="{0B4A9D72-2015-47DE-BCB1-230159306626}" type="presParOf" srcId="{F5773C09-D5B3-4272-B818-9D026185A444}" destId="{AF27162D-4D7E-412D-B0E3-49FD2152ADD8}" srcOrd="5" destOrd="0" presId="urn:microsoft.com/office/officeart/2005/8/layout/hierarchy3"/>
    <dgm:cxn modelId="{12AD31BE-ACB0-4369-9BE6-6585EB35B1FB}" type="presParOf" srcId="{F5773C09-D5B3-4272-B818-9D026185A444}" destId="{6D10BC2F-9A0E-491B-9CED-F08C1C7736B4}" srcOrd="6" destOrd="0" presId="urn:microsoft.com/office/officeart/2005/8/layout/hierarchy3"/>
    <dgm:cxn modelId="{0DC2FDE6-1B77-4943-A4E6-B64327D602A1}" type="presParOf" srcId="{F5773C09-D5B3-4272-B818-9D026185A444}" destId="{E78D2DC2-5AB7-4D68-A41B-1C94B9B7BC43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87B59-7C27-4E7F-A1EB-B5C066E15768}">
      <dsp:nvSpPr>
        <dsp:cNvPr id="0" name=""/>
        <dsp:cNvSpPr/>
      </dsp:nvSpPr>
      <dsp:spPr>
        <a:xfrm>
          <a:off x="1850738" y="2146"/>
          <a:ext cx="1271978" cy="6359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Definition</a:t>
          </a:r>
          <a:endParaRPr lang="en-US" sz="2200" kern="1200" dirty="0"/>
        </a:p>
      </dsp:txBody>
      <dsp:txXfrm>
        <a:off x="1869365" y="20773"/>
        <a:ext cx="1234724" cy="598735"/>
      </dsp:txXfrm>
    </dsp:sp>
    <dsp:sp modelId="{B1F3E6F1-C85F-4F29-A2E2-2373B2BBCDB4}">
      <dsp:nvSpPr>
        <dsp:cNvPr id="0" name=""/>
        <dsp:cNvSpPr/>
      </dsp:nvSpPr>
      <dsp:spPr>
        <a:xfrm>
          <a:off x="1977936" y="638135"/>
          <a:ext cx="127197" cy="476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6991"/>
              </a:lnTo>
              <a:lnTo>
                <a:pt x="127197" y="47699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CADB0-D97F-4CBA-A9C1-8F47997B62D9}">
      <dsp:nvSpPr>
        <dsp:cNvPr id="0" name=""/>
        <dsp:cNvSpPr/>
      </dsp:nvSpPr>
      <dsp:spPr>
        <a:xfrm>
          <a:off x="2105133" y="797132"/>
          <a:ext cx="1017582" cy="635989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Goal</a:t>
          </a:r>
          <a:endParaRPr lang="en-US" sz="1000" kern="1200" dirty="0"/>
        </a:p>
      </dsp:txBody>
      <dsp:txXfrm>
        <a:off x="2123760" y="815759"/>
        <a:ext cx="980328" cy="598735"/>
      </dsp:txXfrm>
    </dsp:sp>
    <dsp:sp modelId="{27880C79-2108-432E-9755-2C78489FA965}">
      <dsp:nvSpPr>
        <dsp:cNvPr id="0" name=""/>
        <dsp:cNvSpPr/>
      </dsp:nvSpPr>
      <dsp:spPr>
        <a:xfrm>
          <a:off x="1977936" y="638135"/>
          <a:ext cx="127197" cy="127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1978"/>
              </a:lnTo>
              <a:lnTo>
                <a:pt x="127197" y="127197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3BF89-F84D-40B0-A691-CD2C99B52CE0}">
      <dsp:nvSpPr>
        <dsp:cNvPr id="0" name=""/>
        <dsp:cNvSpPr/>
      </dsp:nvSpPr>
      <dsp:spPr>
        <a:xfrm>
          <a:off x="2105133" y="1592119"/>
          <a:ext cx="1017582" cy="635989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Organization</a:t>
          </a:r>
          <a:endParaRPr lang="en-US" sz="1000" kern="1200" dirty="0"/>
        </a:p>
      </dsp:txBody>
      <dsp:txXfrm>
        <a:off x="2123760" y="1610746"/>
        <a:ext cx="980328" cy="598735"/>
      </dsp:txXfrm>
    </dsp:sp>
    <dsp:sp modelId="{5C853415-508D-483A-8109-AF41E2162F68}">
      <dsp:nvSpPr>
        <dsp:cNvPr id="0" name=""/>
        <dsp:cNvSpPr/>
      </dsp:nvSpPr>
      <dsp:spPr>
        <a:xfrm>
          <a:off x="1977936" y="638135"/>
          <a:ext cx="127197" cy="2066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6964"/>
              </a:lnTo>
              <a:lnTo>
                <a:pt x="127197" y="206696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059340-E537-47A7-AE3A-39C520FBE7B3}">
      <dsp:nvSpPr>
        <dsp:cNvPr id="0" name=""/>
        <dsp:cNvSpPr/>
      </dsp:nvSpPr>
      <dsp:spPr>
        <a:xfrm>
          <a:off x="2105133" y="2387105"/>
          <a:ext cx="1017582" cy="635989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Scope</a:t>
          </a:r>
          <a:endParaRPr lang="en-US" sz="1000" kern="1200" dirty="0"/>
        </a:p>
      </dsp:txBody>
      <dsp:txXfrm>
        <a:off x="2123760" y="2405732"/>
        <a:ext cx="980328" cy="598735"/>
      </dsp:txXfrm>
    </dsp:sp>
    <dsp:sp modelId="{6297A532-1360-4795-A920-1EC37E6F077C}">
      <dsp:nvSpPr>
        <dsp:cNvPr id="0" name=""/>
        <dsp:cNvSpPr/>
      </dsp:nvSpPr>
      <dsp:spPr>
        <a:xfrm>
          <a:off x="1977936" y="638135"/>
          <a:ext cx="127197" cy="2861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1950"/>
              </a:lnTo>
              <a:lnTo>
                <a:pt x="127197" y="286195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4C55E9-678F-470C-89D4-63848BA68742}">
      <dsp:nvSpPr>
        <dsp:cNvPr id="0" name=""/>
        <dsp:cNvSpPr/>
      </dsp:nvSpPr>
      <dsp:spPr>
        <a:xfrm>
          <a:off x="2105133" y="3182091"/>
          <a:ext cx="1017582" cy="635989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Time</a:t>
          </a:r>
          <a:endParaRPr lang="en-US" sz="1000" kern="1200" dirty="0"/>
        </a:p>
      </dsp:txBody>
      <dsp:txXfrm>
        <a:off x="2123760" y="3200718"/>
        <a:ext cx="980328" cy="598735"/>
      </dsp:txXfrm>
    </dsp:sp>
    <dsp:sp modelId="{E9688F5D-87DE-4111-A0F8-C8105F112921}">
      <dsp:nvSpPr>
        <dsp:cNvPr id="0" name=""/>
        <dsp:cNvSpPr/>
      </dsp:nvSpPr>
      <dsp:spPr>
        <a:xfrm>
          <a:off x="1977936" y="638135"/>
          <a:ext cx="127197" cy="3656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6937"/>
              </a:lnTo>
              <a:lnTo>
                <a:pt x="127197" y="365693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9A29A-7C94-47DE-B211-F14E102AFB10}">
      <dsp:nvSpPr>
        <dsp:cNvPr id="0" name=""/>
        <dsp:cNvSpPr/>
      </dsp:nvSpPr>
      <dsp:spPr>
        <a:xfrm>
          <a:off x="2105133" y="3977078"/>
          <a:ext cx="1017582" cy="635989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Budget</a:t>
          </a:r>
          <a:endParaRPr lang="en-US" sz="1000" kern="1200" dirty="0"/>
        </a:p>
      </dsp:txBody>
      <dsp:txXfrm>
        <a:off x="2123760" y="3995705"/>
        <a:ext cx="980328" cy="598735"/>
      </dsp:txXfrm>
    </dsp:sp>
    <dsp:sp modelId="{67CAD068-9431-4A85-9CFF-0F51745575A5}">
      <dsp:nvSpPr>
        <dsp:cNvPr id="0" name=""/>
        <dsp:cNvSpPr/>
      </dsp:nvSpPr>
      <dsp:spPr>
        <a:xfrm>
          <a:off x="3440710" y="2146"/>
          <a:ext cx="1271978" cy="6359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Planning</a:t>
          </a:r>
          <a:endParaRPr lang="en-US" sz="2200" kern="1200" dirty="0"/>
        </a:p>
      </dsp:txBody>
      <dsp:txXfrm>
        <a:off x="3459337" y="20773"/>
        <a:ext cx="1234724" cy="598735"/>
      </dsp:txXfrm>
    </dsp:sp>
    <dsp:sp modelId="{CAE02D09-59B2-4C21-81AA-01E0B1A65222}">
      <dsp:nvSpPr>
        <dsp:cNvPr id="0" name=""/>
        <dsp:cNvSpPr/>
      </dsp:nvSpPr>
      <dsp:spPr>
        <a:xfrm>
          <a:off x="3567908" y="638135"/>
          <a:ext cx="127197" cy="476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6991"/>
              </a:lnTo>
              <a:lnTo>
                <a:pt x="127197" y="47699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DC1DCD-6D7E-4ABD-A638-981E7C1B127D}">
      <dsp:nvSpPr>
        <dsp:cNvPr id="0" name=""/>
        <dsp:cNvSpPr/>
      </dsp:nvSpPr>
      <dsp:spPr>
        <a:xfrm>
          <a:off x="3695106" y="797132"/>
          <a:ext cx="1017582" cy="635989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Detailed Scope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(Work Breakdown Structure)</a:t>
          </a:r>
          <a:endParaRPr lang="en-US" sz="1000" kern="1200" dirty="0"/>
        </a:p>
      </dsp:txBody>
      <dsp:txXfrm>
        <a:off x="3713733" y="815759"/>
        <a:ext cx="980328" cy="598735"/>
      </dsp:txXfrm>
    </dsp:sp>
    <dsp:sp modelId="{F0A8867A-0ACE-48ED-81F4-3BF0C72E38C5}">
      <dsp:nvSpPr>
        <dsp:cNvPr id="0" name=""/>
        <dsp:cNvSpPr/>
      </dsp:nvSpPr>
      <dsp:spPr>
        <a:xfrm>
          <a:off x="3567908" y="638135"/>
          <a:ext cx="127197" cy="127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1978"/>
              </a:lnTo>
              <a:lnTo>
                <a:pt x="127197" y="127197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B74BFE-C269-4F45-B51A-6080DD1BB3B6}">
      <dsp:nvSpPr>
        <dsp:cNvPr id="0" name=""/>
        <dsp:cNvSpPr/>
      </dsp:nvSpPr>
      <dsp:spPr>
        <a:xfrm>
          <a:off x="3695106" y="1592119"/>
          <a:ext cx="1017582" cy="635989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Dependencies</a:t>
          </a:r>
          <a:endParaRPr lang="en-US" sz="1000" kern="1200" dirty="0"/>
        </a:p>
      </dsp:txBody>
      <dsp:txXfrm>
        <a:off x="3713733" y="1610746"/>
        <a:ext cx="980328" cy="598735"/>
      </dsp:txXfrm>
    </dsp:sp>
    <dsp:sp modelId="{404433CD-AEBA-4E9C-870A-35C7D90982ED}">
      <dsp:nvSpPr>
        <dsp:cNvPr id="0" name=""/>
        <dsp:cNvSpPr/>
      </dsp:nvSpPr>
      <dsp:spPr>
        <a:xfrm>
          <a:off x="3567908" y="638135"/>
          <a:ext cx="127197" cy="2066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6964"/>
              </a:lnTo>
              <a:lnTo>
                <a:pt x="127197" y="206696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C312E-51B6-4A8D-8CA6-A45EA550197F}">
      <dsp:nvSpPr>
        <dsp:cNvPr id="0" name=""/>
        <dsp:cNvSpPr/>
      </dsp:nvSpPr>
      <dsp:spPr>
        <a:xfrm>
          <a:off x="3695106" y="2387105"/>
          <a:ext cx="1017582" cy="635989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Schedule</a:t>
          </a:r>
          <a:endParaRPr lang="en-US" sz="1000" kern="1200" dirty="0"/>
        </a:p>
      </dsp:txBody>
      <dsp:txXfrm>
        <a:off x="3713733" y="2405732"/>
        <a:ext cx="980328" cy="598735"/>
      </dsp:txXfrm>
    </dsp:sp>
    <dsp:sp modelId="{2D00928B-7451-4A40-8EB8-8CE8EF14E00E}">
      <dsp:nvSpPr>
        <dsp:cNvPr id="0" name=""/>
        <dsp:cNvSpPr/>
      </dsp:nvSpPr>
      <dsp:spPr>
        <a:xfrm>
          <a:off x="3567908" y="638135"/>
          <a:ext cx="127197" cy="2861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1950"/>
              </a:lnTo>
              <a:lnTo>
                <a:pt x="127197" y="286195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1D9CD-C189-4586-92FF-7AB344CE1874}">
      <dsp:nvSpPr>
        <dsp:cNvPr id="0" name=""/>
        <dsp:cNvSpPr/>
      </dsp:nvSpPr>
      <dsp:spPr>
        <a:xfrm>
          <a:off x="3695106" y="3182091"/>
          <a:ext cx="1017582" cy="635989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Resources</a:t>
          </a:r>
          <a:endParaRPr lang="en-US" sz="1000" kern="1200" dirty="0"/>
        </a:p>
      </dsp:txBody>
      <dsp:txXfrm>
        <a:off x="3713733" y="3200718"/>
        <a:ext cx="980328" cy="598735"/>
      </dsp:txXfrm>
    </dsp:sp>
    <dsp:sp modelId="{704D33BD-B4FA-451C-81ED-FC0F3124537A}">
      <dsp:nvSpPr>
        <dsp:cNvPr id="0" name=""/>
        <dsp:cNvSpPr/>
      </dsp:nvSpPr>
      <dsp:spPr>
        <a:xfrm>
          <a:off x="3567908" y="638135"/>
          <a:ext cx="127197" cy="3656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6937"/>
              </a:lnTo>
              <a:lnTo>
                <a:pt x="127197" y="365693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75346-5ADE-43C9-A7D5-AE9918A481AC}">
      <dsp:nvSpPr>
        <dsp:cNvPr id="0" name=""/>
        <dsp:cNvSpPr/>
      </dsp:nvSpPr>
      <dsp:spPr>
        <a:xfrm>
          <a:off x="3695106" y="3977078"/>
          <a:ext cx="1017582" cy="635989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Trade-Offs</a:t>
          </a:r>
          <a:endParaRPr lang="en-US" sz="1000" kern="1200" dirty="0"/>
        </a:p>
      </dsp:txBody>
      <dsp:txXfrm>
        <a:off x="3713733" y="3995705"/>
        <a:ext cx="980328" cy="598735"/>
      </dsp:txXfrm>
    </dsp:sp>
    <dsp:sp modelId="{A96A5B89-7A1D-4E36-88EB-C69AC2B2F496}">
      <dsp:nvSpPr>
        <dsp:cNvPr id="0" name=""/>
        <dsp:cNvSpPr/>
      </dsp:nvSpPr>
      <dsp:spPr>
        <a:xfrm>
          <a:off x="3567908" y="638135"/>
          <a:ext cx="127197" cy="4451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51923"/>
              </a:lnTo>
              <a:lnTo>
                <a:pt x="127197" y="445192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7D0A00-60C6-49F6-8338-F3EE8E2A75E9}">
      <dsp:nvSpPr>
        <dsp:cNvPr id="0" name=""/>
        <dsp:cNvSpPr/>
      </dsp:nvSpPr>
      <dsp:spPr>
        <a:xfrm>
          <a:off x="3695106" y="4772064"/>
          <a:ext cx="1017582" cy="635989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Risk Analysis</a:t>
          </a:r>
          <a:endParaRPr lang="en-US" sz="1000" kern="1200" dirty="0"/>
        </a:p>
      </dsp:txBody>
      <dsp:txXfrm>
        <a:off x="3713733" y="4790691"/>
        <a:ext cx="980328" cy="598735"/>
      </dsp:txXfrm>
    </dsp:sp>
    <dsp:sp modelId="{C7C9D25F-09BD-45D6-B767-D473D9C28D99}">
      <dsp:nvSpPr>
        <dsp:cNvPr id="0" name=""/>
        <dsp:cNvSpPr/>
      </dsp:nvSpPr>
      <dsp:spPr>
        <a:xfrm>
          <a:off x="5030683" y="2146"/>
          <a:ext cx="1271978" cy="6359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Execution</a:t>
          </a:r>
          <a:endParaRPr lang="en-US" sz="2200" kern="1200" dirty="0"/>
        </a:p>
      </dsp:txBody>
      <dsp:txXfrm>
        <a:off x="5049310" y="20773"/>
        <a:ext cx="1234724" cy="598735"/>
      </dsp:txXfrm>
    </dsp:sp>
    <dsp:sp modelId="{AA595BF2-92BD-4F73-996A-A0F7725704C1}">
      <dsp:nvSpPr>
        <dsp:cNvPr id="0" name=""/>
        <dsp:cNvSpPr/>
      </dsp:nvSpPr>
      <dsp:spPr>
        <a:xfrm>
          <a:off x="5157881" y="638135"/>
          <a:ext cx="127197" cy="476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6991"/>
              </a:lnTo>
              <a:lnTo>
                <a:pt x="127197" y="47699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94F977-ED4F-47F0-9496-68222E64BB66}">
      <dsp:nvSpPr>
        <dsp:cNvPr id="0" name=""/>
        <dsp:cNvSpPr/>
      </dsp:nvSpPr>
      <dsp:spPr>
        <a:xfrm>
          <a:off x="5285079" y="797132"/>
          <a:ext cx="1017582" cy="635989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Status Reporting</a:t>
          </a:r>
          <a:endParaRPr lang="en-US" sz="1000" kern="1200" dirty="0"/>
        </a:p>
      </dsp:txBody>
      <dsp:txXfrm>
        <a:off x="5303706" y="815759"/>
        <a:ext cx="980328" cy="598735"/>
      </dsp:txXfrm>
    </dsp:sp>
    <dsp:sp modelId="{45FF5254-D216-42E8-86DE-CB0F3B4FACCF}">
      <dsp:nvSpPr>
        <dsp:cNvPr id="0" name=""/>
        <dsp:cNvSpPr/>
      </dsp:nvSpPr>
      <dsp:spPr>
        <a:xfrm>
          <a:off x="5157881" y="638135"/>
          <a:ext cx="127197" cy="127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1978"/>
              </a:lnTo>
              <a:lnTo>
                <a:pt x="127197" y="127197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BFADA-7827-4213-A347-9686919EBBCD}">
      <dsp:nvSpPr>
        <dsp:cNvPr id="0" name=""/>
        <dsp:cNvSpPr/>
      </dsp:nvSpPr>
      <dsp:spPr>
        <a:xfrm>
          <a:off x="5285079" y="1592119"/>
          <a:ext cx="1017582" cy="635989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Corrections</a:t>
          </a:r>
          <a:endParaRPr lang="en-US" sz="1000" kern="1200" dirty="0"/>
        </a:p>
      </dsp:txBody>
      <dsp:txXfrm>
        <a:off x="5303706" y="1610746"/>
        <a:ext cx="980328" cy="598735"/>
      </dsp:txXfrm>
    </dsp:sp>
    <dsp:sp modelId="{77105057-4F7B-4127-B59F-23F5556F7BFB}">
      <dsp:nvSpPr>
        <dsp:cNvPr id="0" name=""/>
        <dsp:cNvSpPr/>
      </dsp:nvSpPr>
      <dsp:spPr>
        <a:xfrm>
          <a:off x="5157881" y="638135"/>
          <a:ext cx="127197" cy="2066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6964"/>
              </a:lnTo>
              <a:lnTo>
                <a:pt x="127197" y="206696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27162D-4D7E-412D-B0E3-49FD2152ADD8}">
      <dsp:nvSpPr>
        <dsp:cNvPr id="0" name=""/>
        <dsp:cNvSpPr/>
      </dsp:nvSpPr>
      <dsp:spPr>
        <a:xfrm>
          <a:off x="5285079" y="2387105"/>
          <a:ext cx="1017582" cy="635989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Close Project</a:t>
          </a:r>
          <a:endParaRPr lang="en-US" sz="1000" kern="1200" dirty="0"/>
        </a:p>
      </dsp:txBody>
      <dsp:txXfrm>
        <a:off x="5303706" y="2405732"/>
        <a:ext cx="980328" cy="598735"/>
      </dsp:txXfrm>
    </dsp:sp>
    <dsp:sp modelId="{6D10BC2F-9A0E-491B-9CED-F08C1C7736B4}">
      <dsp:nvSpPr>
        <dsp:cNvPr id="0" name=""/>
        <dsp:cNvSpPr/>
      </dsp:nvSpPr>
      <dsp:spPr>
        <a:xfrm>
          <a:off x="5157881" y="638135"/>
          <a:ext cx="127197" cy="2861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1950"/>
              </a:lnTo>
              <a:lnTo>
                <a:pt x="127197" y="286195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D2DC2-5AB7-4D68-A41B-1C94B9B7BC43}">
      <dsp:nvSpPr>
        <dsp:cNvPr id="0" name=""/>
        <dsp:cNvSpPr/>
      </dsp:nvSpPr>
      <dsp:spPr>
        <a:xfrm>
          <a:off x="5285079" y="3182091"/>
          <a:ext cx="1017582" cy="635989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err="1" smtClean="0"/>
            <a:t>Postmortem</a:t>
          </a:r>
          <a:endParaRPr lang="en-US" sz="1000" kern="1200" dirty="0"/>
        </a:p>
      </dsp:txBody>
      <dsp:txXfrm>
        <a:off x="5303706" y="3200718"/>
        <a:ext cx="980328" cy="598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92327"/>
            <a:ext cx="188347" cy="278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312" tIns="46656" rIns="93312" bIns="46656" numCol="1" anchor="ctr" anchorCtr="0" compatLnSpc="1">
            <a:prstTxWarp prst="textNoShape">
              <a:avLst/>
            </a:prstTxWarp>
            <a:spAutoFit/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834753" y="92327"/>
            <a:ext cx="188347" cy="278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312" tIns="46656" rIns="93312" bIns="46656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030528"/>
            <a:ext cx="188347" cy="27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312" tIns="46656" rIns="93312" bIns="46656" numCol="1" anchor="b" anchorCtr="0" compatLnSpc="1">
            <a:prstTxWarp prst="textNoShape">
              <a:avLst/>
            </a:prstTxWarp>
            <a:spAutoFit/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52792" y="9028936"/>
            <a:ext cx="370309" cy="28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312" tIns="46656" rIns="93312" bIns="46656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500B5B05-8EBA-474A-A96D-E87CC12A70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46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92327"/>
            <a:ext cx="188347" cy="278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312" tIns="46656" rIns="93312" bIns="46656" numCol="1" anchor="ctr" anchorCtr="0" compatLnSpc="1">
            <a:prstTxWarp prst="textNoShape">
              <a:avLst/>
            </a:prstTxWarp>
            <a:spAutoFit/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6834753" y="92327"/>
            <a:ext cx="188347" cy="278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312" tIns="46656" rIns="93312" bIns="46656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3013" y="222250"/>
            <a:ext cx="4076700" cy="3057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619" y="3661240"/>
            <a:ext cx="5332768" cy="437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12" tIns="46656" rIns="93312" bIns="46656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4"/>
            <a:endParaRPr lang="en-US" noProof="0" dirty="0" smtClean="0"/>
          </a:p>
          <a:p>
            <a:pPr lvl="4"/>
            <a:endParaRPr lang="en-US" noProof="0" dirty="0" smtClean="0"/>
          </a:p>
          <a:p>
            <a:pPr lvl="4"/>
            <a:endParaRPr lang="en-US" noProof="0" dirty="0" smtClean="0"/>
          </a:p>
          <a:p>
            <a:pPr lvl="4"/>
            <a:endParaRPr lang="en-US" noProof="0" dirty="0" smtClean="0"/>
          </a:p>
          <a:p>
            <a:pPr lvl="4"/>
            <a:endParaRPr lang="en-US" noProof="0" dirty="0" smtClean="0"/>
          </a:p>
          <a:p>
            <a:pPr lvl="4"/>
            <a:endParaRPr lang="en-US" noProof="0" dirty="0" smtClean="0"/>
          </a:p>
          <a:p>
            <a:pPr lvl="4"/>
            <a:endParaRPr lang="en-US" noProof="0" dirty="0" smtClean="0"/>
          </a:p>
          <a:p>
            <a:pPr lvl="4"/>
            <a:endParaRPr lang="en-US" noProof="0" dirty="0" smtClean="0"/>
          </a:p>
          <a:p>
            <a:pPr lvl="4"/>
            <a:endParaRPr lang="en-US" noProof="0" dirty="0" smtClean="0"/>
          </a:p>
          <a:p>
            <a:pPr lvl="4"/>
            <a:endParaRPr lang="en-US" noProof="0" dirty="0" smtClean="0"/>
          </a:p>
          <a:p>
            <a:pPr lvl="4"/>
            <a:endParaRPr lang="en-US" noProof="0" dirty="0" smtClean="0"/>
          </a:p>
          <a:p>
            <a:pPr lvl="4"/>
            <a:endParaRPr lang="en-US" noProof="0" dirty="0" smtClean="0"/>
          </a:p>
          <a:p>
            <a:pPr lvl="4"/>
            <a:endParaRPr lang="en-US" noProof="0" dirty="0" smtClean="0"/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030528"/>
            <a:ext cx="188347" cy="27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312" tIns="46656" rIns="93312" bIns="46656" numCol="1" anchor="b" anchorCtr="0" compatLnSpc="1">
            <a:prstTxWarp prst="textNoShape">
              <a:avLst/>
            </a:prstTxWarp>
            <a:spAutoFit/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652792" y="9028936"/>
            <a:ext cx="370309" cy="28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312" tIns="46656" rIns="93312" bIns="46656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98F28039-AC6C-4B72-96A2-ACFF01902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97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906688" y="9181036"/>
            <a:ext cx="272481" cy="283214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9945" indent="-29228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9147" indent="-233829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36806" indent="-233829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104465" indent="-233829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72122" indent="-233829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39782" indent="-233829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507441" indent="-233829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75100" indent="-233829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107FC53-EEBB-4D5B-87A5-BEBA5298296C}" type="slidenum">
              <a:rPr lang="en-US" sz="1200">
                <a:solidFill>
                  <a:prstClr val="black"/>
                </a:solidFill>
              </a:rPr>
              <a:pPr/>
              <a:t>1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6867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2700" y="225425"/>
            <a:ext cx="4143375" cy="3108325"/>
          </a:xfrm>
          <a:ln/>
        </p:spPr>
      </p:sp>
      <p:sp>
        <p:nvSpPr>
          <p:cNvPr id="36868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957767" y="6481588"/>
            <a:ext cx="192532" cy="284835"/>
          </a:xfrm>
          <a:noFill/>
        </p:spPr>
        <p:txBody>
          <a:bodyPr/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88941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06619" y="5708193"/>
            <a:ext cx="5332768" cy="2788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57710" y="9030211"/>
            <a:ext cx="265391" cy="278889"/>
          </a:xfrm>
        </p:spPr>
        <p:txBody>
          <a:bodyPr/>
          <a:lstStyle/>
          <a:p>
            <a:pPr>
              <a:defRPr/>
            </a:pPr>
            <a:fld id="{98F28039-AC6C-4B72-96A2-ACFF019021B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78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3013" y="222250"/>
            <a:ext cx="4076700" cy="3057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57512" y="9029971"/>
            <a:ext cx="265588" cy="279129"/>
          </a:xfrm>
        </p:spPr>
        <p:txBody>
          <a:bodyPr/>
          <a:lstStyle/>
          <a:p>
            <a:fld id="{EC2A4047-6566-45CA-BF16-F9C6EFC5E3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66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3013" y="222250"/>
            <a:ext cx="4076700" cy="3057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57512" y="9029971"/>
            <a:ext cx="265588" cy="279129"/>
          </a:xfrm>
        </p:spPr>
        <p:txBody>
          <a:bodyPr/>
          <a:lstStyle/>
          <a:p>
            <a:fld id="{EC2A4047-6566-45CA-BF16-F9C6EFC5E3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93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59A2B-93EB-4870-88D1-7B8B9D7B018B}" type="datetimeFigureOut">
              <a:rPr lang="en-US"/>
              <a:pPr>
                <a:defRPr/>
              </a:pPr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049F7-518E-4121-B7D4-0D4860D7CA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6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F0D81-2623-40B8-87DE-C253A97D5E71}" type="datetimeFigureOut">
              <a:rPr lang="en-US"/>
              <a:pPr>
                <a:defRPr/>
              </a:pPr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1CD3A-58A2-4073-97D2-B0734D7ED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0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549E6-F4BB-4416-AA0D-1CC8F42D076A}" type="datetimeFigureOut">
              <a:rPr lang="en-US"/>
              <a:pPr>
                <a:defRPr/>
              </a:pPr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28BAB-5D67-468A-A3FA-45821D71FC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5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C031-0688-477B-82BC-645BA0E7A8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2CE0-BEE9-408C-86BB-9D370B26CD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101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C031-0688-477B-82BC-645BA0E7A8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2CE0-BEE9-408C-86BB-9D370B26CD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477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C031-0688-477B-82BC-645BA0E7A8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2CE0-BEE9-408C-86BB-9D370B26CD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590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C031-0688-477B-82BC-645BA0E7A8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2CE0-BEE9-408C-86BB-9D370B26CD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678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C031-0688-477B-82BC-645BA0E7A8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2CE0-BEE9-408C-86BB-9D370B26CD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159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C031-0688-477B-82BC-645BA0E7A8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2CE0-BEE9-408C-86BB-9D370B26CD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91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C031-0688-477B-82BC-645BA0E7A8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2CE0-BEE9-408C-86BB-9D370B26CD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4050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C031-0688-477B-82BC-645BA0E7A8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2CE0-BEE9-408C-86BB-9D370B26CD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89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41C11-BACE-4922-832A-C920EAD226E7}" type="datetimeFigureOut">
              <a:rPr lang="en-US"/>
              <a:pPr>
                <a:defRPr/>
              </a:pPr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D234E-3008-49F8-BD1A-239B07487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47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C031-0688-477B-82BC-645BA0E7A8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2CE0-BEE9-408C-86BB-9D370B26CD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888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C031-0688-477B-82BC-645BA0E7A8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2CE0-BEE9-408C-86BB-9D370B26CD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6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C031-0688-477B-82BC-645BA0E7A8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2CE0-BEE9-408C-86BB-9D370B26CD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02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69A14-4365-44B3-B9ED-AEF63721E5E2}" type="datetimeFigureOut">
              <a:rPr lang="en-US"/>
              <a:pPr>
                <a:defRPr/>
              </a:pPr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106BA-60BF-4BCD-839C-8F0277BC41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2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5F689-27F9-451F-A6E6-950CEDBF3396}" type="datetimeFigureOut">
              <a:rPr lang="en-US"/>
              <a:pPr>
                <a:defRPr/>
              </a:pPr>
              <a:t>11/2/2016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70D90-4F03-4FE5-A4F0-69048BF1C4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8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A132E-02CF-43D1-8518-CC2654AB422B}" type="datetimeFigureOut">
              <a:rPr lang="en-US"/>
              <a:pPr>
                <a:defRPr/>
              </a:pPr>
              <a:t>11/2/2016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1992B-12A2-4BAA-992F-A77D921D8E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1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5029F-F978-4C30-9A68-D2A4D422066B}" type="datetimeFigureOut">
              <a:rPr lang="en-US"/>
              <a:pPr>
                <a:defRPr/>
              </a:pPr>
              <a:t>11/2/2016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9970E-04E5-4E89-8A33-875C520EA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8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6A939-AA28-4DC5-9EFA-1E4E61C3381C}" type="datetimeFigureOut">
              <a:rPr lang="en-US"/>
              <a:pPr>
                <a:defRPr/>
              </a:pPr>
              <a:t>11/2/2016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0BF37-D973-468D-BCF6-CB6B067754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0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43FB1-1C88-4E32-BB48-A3CC0509821D}" type="datetimeFigureOut">
              <a:rPr lang="en-US"/>
              <a:pPr>
                <a:defRPr/>
              </a:pPr>
              <a:t>11/2/2016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EBA78-F65D-4FBB-9802-0D2FB8F933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9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826BB-E021-42E8-8BAB-3B5E552D0C7D}" type="datetimeFigureOut">
              <a:rPr lang="en-US"/>
              <a:pPr>
                <a:defRPr/>
              </a:pPr>
              <a:t>11/2/2016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3BA80-9D69-47E7-AC8F-F26C4B29A8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7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4E777FF-2C72-4569-A10E-75C0D5049639}" type="datetimeFigureOut">
              <a:rPr lang="en-US"/>
              <a:pPr>
                <a:defRPr/>
              </a:pPr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F5999C8-D611-4662-92B3-4FB3F115A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38A9C031-0688-477B-82BC-645BA0E7A82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11/2/2016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AFEC2CE0-BEE9-408C-86BB-9D370B26CD2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4168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5378" y="4343400"/>
            <a:ext cx="5853851" cy="102387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GBUS 8621: Project Management</a:t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Project Planning: Project Scope, Network Analysis and Critical Path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200" dirty="0"/>
              <a:t>Echelon, Inc.'s Software Product Release </a:t>
            </a:r>
            <a:endParaRPr lang="en-US" sz="3600" i="1" dirty="0"/>
          </a:p>
        </p:txBody>
      </p:sp>
      <p:pic>
        <p:nvPicPr>
          <p:cNvPr id="2051" name="Picture 3" descr="Macintosh HD:Users:ChaoR:Pictures:DARDEN BlueOrng large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367271"/>
            <a:ext cx="1560490" cy="57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531854" y="5550495"/>
            <a:ext cx="3714750" cy="9048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  <a:p>
            <a:pPr algn="ctr" defTabSz="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Yael 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Grushka-Cockayne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368012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67750" cy="1143000"/>
          </a:xfrm>
        </p:spPr>
        <p:txBody>
          <a:bodyPr/>
          <a:lstStyle/>
          <a:p>
            <a:pPr lvl="0"/>
            <a:r>
              <a:rPr lang="en-US" sz="4000" dirty="0" smtClean="0"/>
              <a:t>Project Planning: </a:t>
            </a:r>
            <a:r>
              <a:rPr lang="en-GB" sz="4000" dirty="0" smtClean="0"/>
              <a:t>Critical Path Method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7625" y="3033634"/>
            <a:ext cx="1009651" cy="5847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A</a:t>
            </a:r>
          </a:p>
          <a:p>
            <a:pPr algn="ctr"/>
            <a:r>
              <a:rPr lang="en-US" sz="1600" dirty="0" smtClean="0">
                <a:latin typeface="+mn-lt"/>
              </a:rPr>
              <a:t>(2)</a:t>
            </a:r>
            <a:endParaRPr lang="en-US" sz="16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9225" y="1896779"/>
            <a:ext cx="1009651" cy="5847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B</a:t>
            </a:r>
          </a:p>
          <a:p>
            <a:pPr algn="ctr"/>
            <a:r>
              <a:rPr lang="en-US" sz="1600" dirty="0" smtClean="0">
                <a:latin typeface="+mn-lt"/>
              </a:rPr>
              <a:t>(8)</a:t>
            </a:r>
            <a:endParaRPr lang="en-US" sz="16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90825" y="1896779"/>
            <a:ext cx="1009651" cy="5847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C</a:t>
            </a:r>
          </a:p>
          <a:p>
            <a:pPr algn="ctr"/>
            <a:r>
              <a:rPr lang="en-US" sz="1600" dirty="0" smtClean="0">
                <a:latin typeface="+mn-lt"/>
              </a:rPr>
              <a:t>(13)</a:t>
            </a:r>
            <a:endParaRPr lang="en-US" sz="16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350" y="3033634"/>
            <a:ext cx="100965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F</a:t>
            </a:r>
          </a:p>
          <a:p>
            <a:pPr algn="ctr"/>
            <a:r>
              <a:rPr lang="en-US" sz="1600" dirty="0" smtClean="0">
                <a:latin typeface="+mn-lt"/>
              </a:rPr>
              <a:t>(7)</a:t>
            </a:r>
            <a:endParaRPr lang="en-US" sz="16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9225" y="3033634"/>
            <a:ext cx="100965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E</a:t>
            </a:r>
          </a:p>
          <a:p>
            <a:pPr algn="ctr"/>
            <a:r>
              <a:rPr lang="en-US" sz="1600" dirty="0" smtClean="0">
                <a:latin typeface="+mn-lt"/>
              </a:rPr>
              <a:t>(15)</a:t>
            </a:r>
            <a:endParaRPr lang="en-US" sz="16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71950" y="1896779"/>
            <a:ext cx="1000555" cy="5847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D</a:t>
            </a:r>
          </a:p>
          <a:p>
            <a:pPr algn="ctr"/>
            <a:r>
              <a:rPr lang="en-US" sz="1600" dirty="0" smtClean="0">
                <a:latin typeface="+mn-lt"/>
              </a:rPr>
              <a:t>(10)</a:t>
            </a:r>
            <a:endParaRPr lang="en-US" sz="16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81475" y="3033634"/>
            <a:ext cx="100055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G</a:t>
            </a:r>
          </a:p>
          <a:p>
            <a:pPr algn="ctr"/>
            <a:r>
              <a:rPr lang="en-US" sz="1600" dirty="0" smtClean="0">
                <a:latin typeface="+mn-lt"/>
              </a:rPr>
              <a:t>(4)</a:t>
            </a:r>
            <a:endParaRPr lang="en-US" sz="16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57325" y="4196726"/>
            <a:ext cx="100965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J</a:t>
            </a:r>
          </a:p>
          <a:p>
            <a:pPr algn="ctr"/>
            <a:r>
              <a:rPr lang="en-US" sz="1600" dirty="0" smtClean="0">
                <a:latin typeface="+mn-lt"/>
              </a:rPr>
              <a:t>(5)</a:t>
            </a:r>
            <a:endParaRPr lang="en-US" sz="16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24500" y="2495746"/>
            <a:ext cx="1000555" cy="5847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H</a:t>
            </a:r>
          </a:p>
          <a:p>
            <a:pPr algn="ctr"/>
            <a:r>
              <a:rPr lang="en-US" sz="1600" dirty="0" smtClean="0">
                <a:latin typeface="+mn-lt"/>
              </a:rPr>
              <a:t>(4)</a:t>
            </a:r>
            <a:endParaRPr lang="en-US" sz="16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62750" y="3490214"/>
            <a:ext cx="100965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K</a:t>
            </a:r>
          </a:p>
          <a:p>
            <a:pPr algn="ctr"/>
            <a:r>
              <a:rPr lang="en-US" sz="1600" dirty="0" smtClean="0">
                <a:latin typeface="+mn-lt"/>
              </a:rPr>
              <a:t>(2)</a:t>
            </a:r>
            <a:endParaRPr lang="en-US" sz="16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62749" y="4676811"/>
            <a:ext cx="100965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L</a:t>
            </a:r>
          </a:p>
          <a:p>
            <a:pPr algn="ctr"/>
            <a:r>
              <a:rPr lang="en-US" sz="1600" dirty="0" smtClean="0">
                <a:latin typeface="+mn-lt"/>
              </a:rPr>
              <a:t>(2)</a:t>
            </a:r>
            <a:endParaRPr lang="en-US" sz="16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69409" y="5816025"/>
            <a:ext cx="100965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M</a:t>
            </a:r>
          </a:p>
          <a:p>
            <a:pPr algn="ctr"/>
            <a:r>
              <a:rPr lang="en-US" sz="1600" dirty="0" smtClean="0">
                <a:latin typeface="+mn-lt"/>
              </a:rPr>
              <a:t>(10)</a:t>
            </a:r>
            <a:endParaRPr lang="en-US" sz="16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62749" y="1752600"/>
            <a:ext cx="1009651" cy="5847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I</a:t>
            </a:r>
          </a:p>
          <a:p>
            <a:pPr algn="ctr"/>
            <a:r>
              <a:rPr lang="en-US" sz="1600" dirty="0" smtClean="0">
                <a:latin typeface="+mn-lt"/>
              </a:rPr>
              <a:t>(21)</a:t>
            </a:r>
            <a:endParaRPr lang="en-US" sz="16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67675" y="2485975"/>
            <a:ext cx="1009651" cy="5847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N</a:t>
            </a:r>
          </a:p>
          <a:p>
            <a:pPr algn="ctr"/>
            <a:r>
              <a:rPr lang="en-US" sz="1600" dirty="0" smtClean="0">
                <a:latin typeface="+mn-lt"/>
              </a:rPr>
              <a:t>(1)</a:t>
            </a:r>
            <a:endParaRPr lang="en-US" sz="1600" dirty="0">
              <a:latin typeface="+mn-lt"/>
            </a:endParaRPr>
          </a:p>
        </p:txBody>
      </p:sp>
      <p:cxnSp>
        <p:nvCxnSpPr>
          <p:cNvPr id="20" name="Straight Arrow Connector 19"/>
          <p:cNvCxnSpPr>
            <a:stCxn id="3" idx="3"/>
            <a:endCxn id="7" idx="1"/>
          </p:cNvCxnSpPr>
          <p:nvPr/>
        </p:nvCxnSpPr>
        <p:spPr>
          <a:xfrm flipV="1">
            <a:off x="1057276" y="2189167"/>
            <a:ext cx="361949" cy="11368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3"/>
            <a:endCxn id="10" idx="1"/>
          </p:cNvCxnSpPr>
          <p:nvPr/>
        </p:nvCxnSpPr>
        <p:spPr>
          <a:xfrm>
            <a:off x="1057276" y="3326022"/>
            <a:ext cx="36194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3"/>
            <a:endCxn id="13" idx="1"/>
          </p:cNvCxnSpPr>
          <p:nvPr/>
        </p:nvCxnSpPr>
        <p:spPr>
          <a:xfrm>
            <a:off x="1057276" y="3326022"/>
            <a:ext cx="400049" cy="116309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476500" y="3303806"/>
            <a:ext cx="30016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76499" y="2209800"/>
            <a:ext cx="30016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43336" y="2191434"/>
            <a:ext cx="30016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857625" y="3303806"/>
            <a:ext cx="30016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  <a:endCxn id="14" idx="1"/>
          </p:cNvCxnSpPr>
          <p:nvPr/>
        </p:nvCxnSpPr>
        <p:spPr>
          <a:xfrm>
            <a:off x="5172505" y="2189167"/>
            <a:ext cx="351995" cy="5989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3"/>
            <a:endCxn id="15" idx="1"/>
          </p:cNvCxnSpPr>
          <p:nvPr/>
        </p:nvCxnSpPr>
        <p:spPr>
          <a:xfrm flipV="1">
            <a:off x="2466976" y="3782602"/>
            <a:ext cx="4295774" cy="70651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3"/>
            <a:endCxn id="16" idx="1"/>
          </p:cNvCxnSpPr>
          <p:nvPr/>
        </p:nvCxnSpPr>
        <p:spPr>
          <a:xfrm>
            <a:off x="2466976" y="4489114"/>
            <a:ext cx="4295773" cy="48008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3"/>
            <a:endCxn id="17" idx="1"/>
          </p:cNvCxnSpPr>
          <p:nvPr/>
        </p:nvCxnSpPr>
        <p:spPr>
          <a:xfrm>
            <a:off x="2466976" y="4489114"/>
            <a:ext cx="4302433" cy="161929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3"/>
            <a:endCxn id="14" idx="1"/>
          </p:cNvCxnSpPr>
          <p:nvPr/>
        </p:nvCxnSpPr>
        <p:spPr>
          <a:xfrm flipV="1">
            <a:off x="5182030" y="2788134"/>
            <a:ext cx="342470" cy="53788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3"/>
            <a:endCxn id="15" idx="1"/>
          </p:cNvCxnSpPr>
          <p:nvPr/>
        </p:nvCxnSpPr>
        <p:spPr>
          <a:xfrm>
            <a:off x="6525055" y="2788134"/>
            <a:ext cx="237695" cy="99446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4" idx="3"/>
            <a:endCxn id="18" idx="1"/>
          </p:cNvCxnSpPr>
          <p:nvPr/>
        </p:nvCxnSpPr>
        <p:spPr>
          <a:xfrm flipV="1">
            <a:off x="6525055" y="2044988"/>
            <a:ext cx="237694" cy="74314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7" idx="3"/>
            <a:endCxn id="19" idx="1"/>
          </p:cNvCxnSpPr>
          <p:nvPr/>
        </p:nvCxnSpPr>
        <p:spPr>
          <a:xfrm flipV="1">
            <a:off x="7779060" y="2778363"/>
            <a:ext cx="288615" cy="333005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8" idx="3"/>
            <a:endCxn id="19" idx="1"/>
          </p:cNvCxnSpPr>
          <p:nvPr/>
        </p:nvCxnSpPr>
        <p:spPr>
          <a:xfrm>
            <a:off x="7772400" y="2044988"/>
            <a:ext cx="295275" cy="73337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5" idx="3"/>
            <a:endCxn id="19" idx="1"/>
          </p:cNvCxnSpPr>
          <p:nvPr/>
        </p:nvCxnSpPr>
        <p:spPr>
          <a:xfrm flipV="1">
            <a:off x="7772401" y="2778363"/>
            <a:ext cx="295274" cy="10042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6" idx="3"/>
            <a:endCxn id="19" idx="1"/>
          </p:cNvCxnSpPr>
          <p:nvPr/>
        </p:nvCxnSpPr>
        <p:spPr>
          <a:xfrm flipV="1">
            <a:off x="7772400" y="2778363"/>
            <a:ext cx="295275" cy="219083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2924" y="5616773"/>
            <a:ext cx="100965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Task name</a:t>
            </a:r>
          </a:p>
          <a:p>
            <a:pPr algn="ctr"/>
            <a:r>
              <a:rPr lang="en-US" sz="1400" dirty="0" smtClean="0">
                <a:latin typeface="+mn-lt"/>
              </a:rPr>
              <a:t>(duration)</a:t>
            </a:r>
            <a:endParaRPr lang="en-US" sz="1400" dirty="0">
              <a:latin typeface="+mn-l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42925" y="5364480"/>
            <a:ext cx="1009651" cy="274320"/>
            <a:chOff x="542925" y="5312658"/>
            <a:chExt cx="1009651" cy="338554"/>
          </a:xfrm>
        </p:grpSpPr>
        <p:sp>
          <p:nvSpPr>
            <p:cNvPr id="44" name="TextBox 43"/>
            <p:cNvSpPr txBox="1"/>
            <p:nvPr/>
          </p:nvSpPr>
          <p:spPr>
            <a:xfrm>
              <a:off x="542925" y="5312658"/>
              <a:ext cx="1009651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n-lt"/>
                </a:rPr>
                <a:t>ES     EF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28" name="Straight Connector 27"/>
            <p:cNvCxnSpPr>
              <a:stCxn id="44" idx="0"/>
              <a:endCxn id="41" idx="0"/>
            </p:cNvCxnSpPr>
            <p:nvPr/>
          </p:nvCxnSpPr>
          <p:spPr>
            <a:xfrm flipH="1">
              <a:off x="1047750" y="5312658"/>
              <a:ext cx="1" cy="30411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47048" y="6124576"/>
            <a:ext cx="1005840" cy="276224"/>
            <a:chOff x="542925" y="5312658"/>
            <a:chExt cx="1009651" cy="340905"/>
          </a:xfrm>
        </p:grpSpPr>
        <p:sp>
          <p:nvSpPr>
            <p:cNvPr id="48" name="TextBox 47"/>
            <p:cNvSpPr txBox="1"/>
            <p:nvPr/>
          </p:nvSpPr>
          <p:spPr>
            <a:xfrm>
              <a:off x="542925" y="5312658"/>
              <a:ext cx="1009651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n-lt"/>
                </a:rPr>
                <a:t>LS     LF 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047750" y="5349448"/>
              <a:ext cx="0" cy="30411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-4761" y="2692224"/>
            <a:ext cx="1071561" cy="1227730"/>
            <a:chOff x="-4761" y="2692224"/>
            <a:chExt cx="1071561" cy="1227730"/>
          </a:xfrm>
        </p:grpSpPr>
        <p:sp>
          <p:nvSpPr>
            <p:cNvPr id="4" name="TextBox 3"/>
            <p:cNvSpPr txBox="1"/>
            <p:nvPr/>
          </p:nvSpPr>
          <p:spPr>
            <a:xfrm>
              <a:off x="-4761" y="2692224"/>
              <a:ext cx="257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0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-4761" y="3581400"/>
              <a:ext cx="257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0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9625" y="2692224"/>
              <a:ext cx="257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2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09625" y="3581400"/>
              <a:ext cx="257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n-lt"/>
                </a:rPr>
                <a:t>2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756089" y="3176846"/>
            <a:ext cx="1079467" cy="1227730"/>
            <a:chOff x="-4762" y="2692224"/>
            <a:chExt cx="1071563" cy="1227730"/>
          </a:xfrm>
        </p:grpSpPr>
        <p:sp>
          <p:nvSpPr>
            <p:cNvPr id="53" name="TextBox 52"/>
            <p:cNvSpPr txBox="1"/>
            <p:nvPr/>
          </p:nvSpPr>
          <p:spPr>
            <a:xfrm>
              <a:off x="-4762" y="2692224"/>
              <a:ext cx="4435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37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-4761" y="3581400"/>
              <a:ext cx="4435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56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21043" y="2692224"/>
              <a:ext cx="4457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39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29542" y="3581400"/>
              <a:ext cx="497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58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727895" y="1621795"/>
            <a:ext cx="1071561" cy="1156895"/>
            <a:chOff x="-4761" y="2692224"/>
            <a:chExt cx="1071561" cy="1227730"/>
          </a:xfrm>
        </p:grpSpPr>
        <p:sp>
          <p:nvSpPr>
            <p:cNvPr id="58" name="TextBox 57"/>
            <p:cNvSpPr txBox="1"/>
            <p:nvPr/>
          </p:nvSpPr>
          <p:spPr>
            <a:xfrm>
              <a:off x="-4761" y="2692224"/>
              <a:ext cx="4834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n-lt"/>
                </a:rPr>
                <a:t>10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-4761" y="3581400"/>
              <a:ext cx="4834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n-lt"/>
                </a:rPr>
                <a:t>10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3311" y="2692224"/>
              <a:ext cx="4834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n-lt"/>
                </a:rPr>
                <a:t>23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12723" y="3581400"/>
              <a:ext cx="4540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n-lt"/>
                </a:rPr>
                <a:t>23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130354" y="1631137"/>
            <a:ext cx="1071562" cy="1146711"/>
            <a:chOff x="-4761" y="2692224"/>
            <a:chExt cx="1071562" cy="1227730"/>
          </a:xfrm>
        </p:grpSpPr>
        <p:sp>
          <p:nvSpPr>
            <p:cNvPr id="65" name="TextBox 64"/>
            <p:cNvSpPr txBox="1"/>
            <p:nvPr/>
          </p:nvSpPr>
          <p:spPr>
            <a:xfrm>
              <a:off x="-4761" y="2692224"/>
              <a:ext cx="4540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23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-4761" y="3581400"/>
              <a:ext cx="4540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23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83313" y="2692224"/>
              <a:ext cx="4834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n-lt"/>
                </a:rPr>
                <a:t>33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4200" y="3580752"/>
              <a:ext cx="457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33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498561" y="2140341"/>
            <a:ext cx="1071563" cy="1227730"/>
            <a:chOff x="-4762" y="2692224"/>
            <a:chExt cx="1071563" cy="1227730"/>
          </a:xfrm>
        </p:grpSpPr>
        <p:sp>
          <p:nvSpPr>
            <p:cNvPr id="72" name="TextBox 71"/>
            <p:cNvSpPr txBox="1"/>
            <p:nvPr/>
          </p:nvSpPr>
          <p:spPr>
            <a:xfrm>
              <a:off x="-4761" y="2692224"/>
              <a:ext cx="4540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n-lt"/>
                </a:rPr>
                <a:t>3</a:t>
              </a:r>
              <a:r>
                <a:rPr lang="en-US" sz="1600" dirty="0" smtClean="0">
                  <a:latin typeface="+mn-lt"/>
                </a:rPr>
                <a:t>3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-4762" y="3581400"/>
              <a:ext cx="5276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33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83313" y="2692224"/>
              <a:ext cx="4834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n-lt"/>
                </a:rPr>
                <a:t>37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67936" y="3581021"/>
              <a:ext cx="445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37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769409" y="1421869"/>
            <a:ext cx="1071562" cy="1227730"/>
            <a:chOff x="-4761" y="2692224"/>
            <a:chExt cx="1071562" cy="1227730"/>
          </a:xfrm>
        </p:grpSpPr>
        <p:sp>
          <p:nvSpPr>
            <p:cNvPr id="78" name="TextBox 77"/>
            <p:cNvSpPr txBox="1"/>
            <p:nvPr/>
          </p:nvSpPr>
          <p:spPr>
            <a:xfrm>
              <a:off x="-4761" y="2692224"/>
              <a:ext cx="4540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37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-4761" y="3581400"/>
              <a:ext cx="4540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37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83313" y="2692224"/>
              <a:ext cx="4834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n-lt"/>
                </a:rPr>
                <a:t>5</a:t>
              </a:r>
              <a:r>
                <a:rPr lang="en-US" sz="1600" dirty="0">
                  <a:latin typeface="+mn-lt"/>
                </a:rPr>
                <a:t>8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83313" y="3581400"/>
              <a:ext cx="4420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58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8005764" y="2139962"/>
            <a:ext cx="1071562" cy="1227730"/>
            <a:chOff x="-4761" y="2692224"/>
            <a:chExt cx="1071562" cy="1227730"/>
          </a:xfrm>
        </p:grpSpPr>
        <p:sp>
          <p:nvSpPr>
            <p:cNvPr id="83" name="TextBox 82"/>
            <p:cNvSpPr txBox="1"/>
            <p:nvPr/>
          </p:nvSpPr>
          <p:spPr>
            <a:xfrm>
              <a:off x="-4761" y="2692224"/>
              <a:ext cx="4540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58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-4761" y="3581400"/>
              <a:ext cx="447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58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3313" y="2692224"/>
              <a:ext cx="4834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n-lt"/>
                </a:rPr>
                <a:t>59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83313" y="3581400"/>
              <a:ext cx="4834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59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09219" y="3901463"/>
            <a:ext cx="1207357" cy="1227730"/>
            <a:chOff x="-42861" y="2692224"/>
            <a:chExt cx="1207357" cy="1227730"/>
          </a:xfrm>
        </p:grpSpPr>
        <p:sp>
          <p:nvSpPr>
            <p:cNvPr id="88" name="TextBox 87"/>
            <p:cNvSpPr txBox="1"/>
            <p:nvPr/>
          </p:nvSpPr>
          <p:spPr>
            <a:xfrm>
              <a:off x="-4761" y="2692224"/>
              <a:ext cx="257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n-lt"/>
                </a:rPr>
                <a:t>2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-42861" y="3581400"/>
              <a:ext cx="5215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43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49128" y="2692224"/>
              <a:ext cx="515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7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78737" y="3581400"/>
              <a:ext cx="488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48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763994" y="4404575"/>
            <a:ext cx="1071562" cy="1147709"/>
            <a:chOff x="-4761" y="2692224"/>
            <a:chExt cx="1071562" cy="1227730"/>
          </a:xfrm>
        </p:grpSpPr>
        <p:sp>
          <p:nvSpPr>
            <p:cNvPr id="98" name="TextBox 97"/>
            <p:cNvSpPr txBox="1"/>
            <p:nvPr/>
          </p:nvSpPr>
          <p:spPr>
            <a:xfrm>
              <a:off x="-4761" y="2692224"/>
              <a:ext cx="257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7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-4761" y="3581400"/>
              <a:ext cx="4594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56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51433" y="2692224"/>
              <a:ext cx="515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n-lt"/>
                </a:rPr>
                <a:t>9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88729" y="3581400"/>
              <a:ext cx="47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58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6712475" y="5519427"/>
            <a:ext cx="1135155" cy="1184817"/>
            <a:chOff x="-68354" y="2692224"/>
            <a:chExt cx="1135155" cy="1227730"/>
          </a:xfrm>
        </p:grpSpPr>
        <p:sp>
          <p:nvSpPr>
            <p:cNvPr id="103" name="TextBox 102"/>
            <p:cNvSpPr txBox="1"/>
            <p:nvPr/>
          </p:nvSpPr>
          <p:spPr>
            <a:xfrm>
              <a:off x="-4761" y="2692224"/>
              <a:ext cx="257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7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-68354" y="3581400"/>
              <a:ext cx="472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48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51433" y="2692224"/>
              <a:ext cx="515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17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12341" y="3581400"/>
              <a:ext cx="4544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58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417381" y="1631138"/>
            <a:ext cx="1139650" cy="1167209"/>
            <a:chOff x="-4761" y="2692224"/>
            <a:chExt cx="1139650" cy="1227730"/>
          </a:xfrm>
        </p:grpSpPr>
        <p:sp>
          <p:nvSpPr>
            <p:cNvPr id="108" name="TextBox 107"/>
            <p:cNvSpPr txBox="1"/>
            <p:nvPr/>
          </p:nvSpPr>
          <p:spPr>
            <a:xfrm>
              <a:off x="-4761" y="2692224"/>
              <a:ext cx="257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n-lt"/>
                </a:rPr>
                <a:t>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-4761" y="3581400"/>
              <a:ext cx="257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n-lt"/>
                </a:rPr>
                <a:t>2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51433" y="2692224"/>
              <a:ext cx="515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n-lt"/>
                </a:rPr>
                <a:t>10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26353" y="3580559"/>
              <a:ext cx="508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10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402234" y="2747195"/>
            <a:ext cx="1071562" cy="1179402"/>
            <a:chOff x="-4761" y="2692224"/>
            <a:chExt cx="1071562" cy="1227730"/>
          </a:xfrm>
        </p:grpSpPr>
        <p:sp>
          <p:nvSpPr>
            <p:cNvPr id="113" name="TextBox 112"/>
            <p:cNvSpPr txBox="1"/>
            <p:nvPr/>
          </p:nvSpPr>
          <p:spPr>
            <a:xfrm>
              <a:off x="-4761" y="2692224"/>
              <a:ext cx="257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n-lt"/>
                </a:rPr>
                <a:t>2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-4761" y="3581400"/>
              <a:ext cx="257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n-lt"/>
                </a:rPr>
                <a:t>7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51433" y="2692224"/>
              <a:ext cx="515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n-lt"/>
                </a:rPr>
                <a:t>17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97373" y="3581400"/>
              <a:ext cx="469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22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752941" y="2747195"/>
            <a:ext cx="1112003" cy="1179402"/>
            <a:chOff x="-4761" y="2692224"/>
            <a:chExt cx="1112003" cy="1227730"/>
          </a:xfrm>
        </p:grpSpPr>
        <p:sp>
          <p:nvSpPr>
            <p:cNvPr id="118" name="TextBox 117"/>
            <p:cNvSpPr txBox="1"/>
            <p:nvPr/>
          </p:nvSpPr>
          <p:spPr>
            <a:xfrm>
              <a:off x="-4761" y="2692224"/>
              <a:ext cx="4584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17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-4761" y="3581400"/>
              <a:ext cx="539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22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51433" y="2692224"/>
              <a:ext cx="515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n-lt"/>
                </a:rPr>
                <a:t>24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46758" y="3581400"/>
              <a:ext cx="4604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29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4130352" y="2711155"/>
            <a:ext cx="1071563" cy="1473951"/>
            <a:chOff x="-4762" y="2692224"/>
            <a:chExt cx="1071563" cy="1473951"/>
          </a:xfrm>
        </p:grpSpPr>
        <p:sp>
          <p:nvSpPr>
            <p:cNvPr id="123" name="TextBox 122"/>
            <p:cNvSpPr txBox="1"/>
            <p:nvPr/>
          </p:nvSpPr>
          <p:spPr>
            <a:xfrm>
              <a:off x="-4761" y="2692224"/>
              <a:ext cx="483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24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-4762" y="3581400"/>
              <a:ext cx="5309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29	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51433" y="2692224"/>
              <a:ext cx="515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28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23889" y="3581400"/>
              <a:ext cx="442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33</a:t>
              </a:r>
              <a:endParaRPr lang="en-US" sz="16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081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67750" cy="1143000"/>
          </a:xfrm>
        </p:spPr>
        <p:txBody>
          <a:bodyPr/>
          <a:lstStyle/>
          <a:p>
            <a:pPr lvl="0"/>
            <a:r>
              <a:rPr lang="en-US" sz="3600" dirty="0" smtClean="0"/>
              <a:t>Project Planning: With </a:t>
            </a:r>
            <a:r>
              <a:rPr lang="en-GB" sz="3600" dirty="0" smtClean="0"/>
              <a:t>Resources Constraints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7625" y="3033634"/>
            <a:ext cx="1009651" cy="5847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A</a:t>
            </a:r>
          </a:p>
          <a:p>
            <a:pPr algn="ctr"/>
            <a:r>
              <a:rPr lang="en-US" sz="1600" dirty="0" smtClean="0">
                <a:latin typeface="+mn-lt"/>
              </a:rPr>
              <a:t>(2)</a:t>
            </a:r>
            <a:endParaRPr lang="en-US" sz="16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6348" y="1907324"/>
            <a:ext cx="1009651" cy="5847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B</a:t>
            </a:r>
          </a:p>
          <a:p>
            <a:pPr algn="ctr"/>
            <a:r>
              <a:rPr lang="en-US" sz="1600" dirty="0" smtClean="0">
                <a:latin typeface="+mn-lt"/>
              </a:rPr>
              <a:t>(8)</a:t>
            </a:r>
            <a:endParaRPr lang="en-US" sz="16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90825" y="1896779"/>
            <a:ext cx="1009651" cy="5847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C</a:t>
            </a:r>
          </a:p>
          <a:p>
            <a:pPr algn="ctr"/>
            <a:r>
              <a:rPr lang="en-US" sz="1600" dirty="0" smtClean="0">
                <a:latin typeface="+mn-lt"/>
              </a:rPr>
              <a:t>(13)</a:t>
            </a:r>
            <a:endParaRPr lang="en-US" sz="16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96762" y="3033634"/>
            <a:ext cx="1009651" cy="5847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F</a:t>
            </a:r>
          </a:p>
          <a:p>
            <a:pPr algn="ctr"/>
            <a:r>
              <a:rPr lang="en-US" sz="1600" dirty="0" smtClean="0">
                <a:latin typeface="+mn-lt"/>
              </a:rPr>
              <a:t>(7)</a:t>
            </a:r>
            <a:endParaRPr lang="en-US" sz="16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53762" y="3033634"/>
            <a:ext cx="1009651" cy="5847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E</a:t>
            </a:r>
          </a:p>
          <a:p>
            <a:pPr algn="ctr"/>
            <a:r>
              <a:rPr lang="en-US" sz="1600" dirty="0" smtClean="0">
                <a:latin typeface="+mn-lt"/>
              </a:rPr>
              <a:t>(15)</a:t>
            </a:r>
            <a:endParaRPr lang="en-US" sz="16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71950" y="1896779"/>
            <a:ext cx="1000555" cy="5847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D</a:t>
            </a:r>
          </a:p>
          <a:p>
            <a:pPr algn="ctr"/>
            <a:r>
              <a:rPr lang="en-US" sz="1600" dirty="0" smtClean="0">
                <a:latin typeface="+mn-lt"/>
              </a:rPr>
              <a:t>(10)</a:t>
            </a:r>
            <a:endParaRPr lang="en-US" sz="16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48204" y="3033634"/>
            <a:ext cx="1000555" cy="5847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G</a:t>
            </a:r>
          </a:p>
          <a:p>
            <a:pPr algn="ctr"/>
            <a:r>
              <a:rPr lang="en-US" sz="1600" dirty="0" smtClean="0">
                <a:latin typeface="+mn-lt"/>
              </a:rPr>
              <a:t>(4)</a:t>
            </a:r>
            <a:endParaRPr lang="en-US" sz="16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57325" y="4196726"/>
            <a:ext cx="100965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J</a:t>
            </a:r>
          </a:p>
          <a:p>
            <a:pPr algn="ctr"/>
            <a:r>
              <a:rPr lang="en-US" sz="1600" dirty="0" smtClean="0">
                <a:latin typeface="+mn-lt"/>
              </a:rPr>
              <a:t>(5)</a:t>
            </a:r>
            <a:endParaRPr lang="en-US" sz="16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24500" y="2495746"/>
            <a:ext cx="1000555" cy="5847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H</a:t>
            </a:r>
          </a:p>
          <a:p>
            <a:pPr algn="ctr"/>
            <a:r>
              <a:rPr lang="en-US" sz="1600" dirty="0" smtClean="0">
                <a:latin typeface="+mn-lt"/>
              </a:rPr>
              <a:t>(4)</a:t>
            </a:r>
            <a:endParaRPr lang="en-US" sz="16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62750" y="3490214"/>
            <a:ext cx="100965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K</a:t>
            </a:r>
          </a:p>
          <a:p>
            <a:pPr algn="ctr"/>
            <a:r>
              <a:rPr lang="en-US" sz="1600" dirty="0" smtClean="0">
                <a:latin typeface="+mn-lt"/>
              </a:rPr>
              <a:t>(2)</a:t>
            </a:r>
            <a:endParaRPr lang="en-US" sz="16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62749" y="4676811"/>
            <a:ext cx="100965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L</a:t>
            </a:r>
          </a:p>
          <a:p>
            <a:pPr algn="ctr"/>
            <a:r>
              <a:rPr lang="en-US" sz="1600" dirty="0" smtClean="0">
                <a:latin typeface="+mn-lt"/>
              </a:rPr>
              <a:t>(2)</a:t>
            </a:r>
            <a:endParaRPr lang="en-US" sz="16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69409" y="5816025"/>
            <a:ext cx="100965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M</a:t>
            </a:r>
          </a:p>
          <a:p>
            <a:pPr algn="ctr"/>
            <a:r>
              <a:rPr lang="en-US" sz="1600" dirty="0" smtClean="0">
                <a:latin typeface="+mn-lt"/>
              </a:rPr>
              <a:t>(10)</a:t>
            </a:r>
            <a:endParaRPr lang="en-US" sz="16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62749" y="1752600"/>
            <a:ext cx="1009651" cy="5847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I</a:t>
            </a:r>
          </a:p>
          <a:p>
            <a:pPr algn="ctr"/>
            <a:r>
              <a:rPr lang="en-US" sz="1600" dirty="0" smtClean="0">
                <a:latin typeface="+mn-lt"/>
              </a:rPr>
              <a:t>(21)</a:t>
            </a:r>
            <a:endParaRPr lang="en-US" sz="16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67675" y="2485975"/>
            <a:ext cx="1009651" cy="5847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N</a:t>
            </a:r>
          </a:p>
          <a:p>
            <a:pPr algn="ctr"/>
            <a:r>
              <a:rPr lang="en-US" sz="1600" dirty="0" smtClean="0">
                <a:latin typeface="+mn-lt"/>
              </a:rPr>
              <a:t>(1)</a:t>
            </a:r>
            <a:endParaRPr lang="en-US" sz="1600" dirty="0">
              <a:latin typeface="+mn-lt"/>
            </a:endParaRPr>
          </a:p>
        </p:txBody>
      </p:sp>
      <p:cxnSp>
        <p:nvCxnSpPr>
          <p:cNvPr id="20" name="Straight Arrow Connector 19"/>
          <p:cNvCxnSpPr>
            <a:stCxn id="3" idx="3"/>
            <a:endCxn id="7" idx="1"/>
          </p:cNvCxnSpPr>
          <p:nvPr/>
        </p:nvCxnSpPr>
        <p:spPr>
          <a:xfrm flipV="1">
            <a:off x="1057276" y="2199712"/>
            <a:ext cx="219072" cy="112631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3"/>
            <a:endCxn id="10" idx="1"/>
          </p:cNvCxnSpPr>
          <p:nvPr/>
        </p:nvCxnSpPr>
        <p:spPr>
          <a:xfrm>
            <a:off x="1057276" y="3326022"/>
            <a:ext cx="109648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3"/>
            <a:endCxn id="13" idx="1"/>
          </p:cNvCxnSpPr>
          <p:nvPr/>
        </p:nvCxnSpPr>
        <p:spPr>
          <a:xfrm>
            <a:off x="1057276" y="3326022"/>
            <a:ext cx="400049" cy="116309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152839" y="3303806"/>
            <a:ext cx="183288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8" idx="1"/>
          </p:cNvCxnSpPr>
          <p:nvPr/>
        </p:nvCxnSpPr>
        <p:spPr>
          <a:xfrm flipV="1">
            <a:off x="2285999" y="2189167"/>
            <a:ext cx="504826" cy="105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43336" y="2191434"/>
            <a:ext cx="30016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293834" y="3312684"/>
            <a:ext cx="17507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  <a:endCxn id="14" idx="1"/>
          </p:cNvCxnSpPr>
          <p:nvPr/>
        </p:nvCxnSpPr>
        <p:spPr>
          <a:xfrm>
            <a:off x="5172505" y="2189167"/>
            <a:ext cx="351995" cy="5989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3"/>
            <a:endCxn id="15" idx="1"/>
          </p:cNvCxnSpPr>
          <p:nvPr/>
        </p:nvCxnSpPr>
        <p:spPr>
          <a:xfrm flipV="1">
            <a:off x="2466976" y="3782602"/>
            <a:ext cx="4295774" cy="70651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0"/>
            <a:endCxn id="15" idx="2"/>
          </p:cNvCxnSpPr>
          <p:nvPr/>
        </p:nvCxnSpPr>
        <p:spPr>
          <a:xfrm flipV="1">
            <a:off x="7267575" y="4074989"/>
            <a:ext cx="1" cy="601822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3"/>
            <a:endCxn id="17" idx="1"/>
          </p:cNvCxnSpPr>
          <p:nvPr/>
        </p:nvCxnSpPr>
        <p:spPr>
          <a:xfrm>
            <a:off x="2466976" y="4489114"/>
            <a:ext cx="4302433" cy="161929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3"/>
            <a:endCxn id="14" idx="1"/>
          </p:cNvCxnSpPr>
          <p:nvPr/>
        </p:nvCxnSpPr>
        <p:spPr>
          <a:xfrm flipV="1">
            <a:off x="5448759" y="2788134"/>
            <a:ext cx="75741" cy="53788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3"/>
            <a:endCxn id="15" idx="1"/>
          </p:cNvCxnSpPr>
          <p:nvPr/>
        </p:nvCxnSpPr>
        <p:spPr>
          <a:xfrm>
            <a:off x="6525055" y="2788134"/>
            <a:ext cx="237695" cy="99446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4" idx="3"/>
            <a:endCxn id="18" idx="1"/>
          </p:cNvCxnSpPr>
          <p:nvPr/>
        </p:nvCxnSpPr>
        <p:spPr>
          <a:xfrm flipV="1">
            <a:off x="6525055" y="2044988"/>
            <a:ext cx="237694" cy="74314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7" idx="3"/>
            <a:endCxn id="19" idx="1"/>
          </p:cNvCxnSpPr>
          <p:nvPr/>
        </p:nvCxnSpPr>
        <p:spPr>
          <a:xfrm flipV="1">
            <a:off x="7779060" y="2778363"/>
            <a:ext cx="288615" cy="333005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8" idx="3"/>
            <a:endCxn id="19" idx="1"/>
          </p:cNvCxnSpPr>
          <p:nvPr/>
        </p:nvCxnSpPr>
        <p:spPr>
          <a:xfrm>
            <a:off x="7772400" y="2044988"/>
            <a:ext cx="295275" cy="73337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5" idx="3"/>
            <a:endCxn id="19" idx="1"/>
          </p:cNvCxnSpPr>
          <p:nvPr/>
        </p:nvCxnSpPr>
        <p:spPr>
          <a:xfrm flipV="1">
            <a:off x="7772401" y="2778363"/>
            <a:ext cx="295274" cy="10042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6" idx="3"/>
            <a:endCxn id="19" idx="1"/>
          </p:cNvCxnSpPr>
          <p:nvPr/>
        </p:nvCxnSpPr>
        <p:spPr>
          <a:xfrm flipV="1">
            <a:off x="7772400" y="2778363"/>
            <a:ext cx="295275" cy="219083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2924" y="5616773"/>
            <a:ext cx="100965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Task name</a:t>
            </a:r>
          </a:p>
          <a:p>
            <a:pPr algn="ctr"/>
            <a:r>
              <a:rPr lang="en-US" sz="1400" dirty="0" smtClean="0">
                <a:latin typeface="+mn-lt"/>
              </a:rPr>
              <a:t>(duration)</a:t>
            </a:r>
            <a:endParaRPr lang="en-US" sz="1400" dirty="0">
              <a:latin typeface="+mn-l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42925" y="5364480"/>
            <a:ext cx="1009651" cy="274320"/>
            <a:chOff x="542925" y="5312658"/>
            <a:chExt cx="1009651" cy="338554"/>
          </a:xfrm>
        </p:grpSpPr>
        <p:sp>
          <p:nvSpPr>
            <p:cNvPr id="44" name="TextBox 43"/>
            <p:cNvSpPr txBox="1"/>
            <p:nvPr/>
          </p:nvSpPr>
          <p:spPr>
            <a:xfrm>
              <a:off x="542925" y="5312658"/>
              <a:ext cx="1009651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n-lt"/>
                </a:rPr>
                <a:t>ES     EF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28" name="Straight Connector 27"/>
            <p:cNvCxnSpPr>
              <a:stCxn id="44" idx="0"/>
              <a:endCxn id="41" idx="0"/>
            </p:cNvCxnSpPr>
            <p:nvPr/>
          </p:nvCxnSpPr>
          <p:spPr>
            <a:xfrm flipH="1">
              <a:off x="1047750" y="5312658"/>
              <a:ext cx="1" cy="30411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47048" y="6124576"/>
            <a:ext cx="1005840" cy="276224"/>
            <a:chOff x="542925" y="5312658"/>
            <a:chExt cx="1009651" cy="340905"/>
          </a:xfrm>
        </p:grpSpPr>
        <p:sp>
          <p:nvSpPr>
            <p:cNvPr id="48" name="TextBox 47"/>
            <p:cNvSpPr txBox="1"/>
            <p:nvPr/>
          </p:nvSpPr>
          <p:spPr>
            <a:xfrm>
              <a:off x="542925" y="5312658"/>
              <a:ext cx="1009651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n-lt"/>
                </a:rPr>
                <a:t>LS     LF 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047750" y="5349448"/>
              <a:ext cx="0" cy="30411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86990" y="2724146"/>
            <a:ext cx="979810" cy="1195807"/>
            <a:chOff x="-4761" y="2692224"/>
            <a:chExt cx="1071561" cy="1227730"/>
          </a:xfrm>
        </p:grpSpPr>
        <p:sp>
          <p:nvSpPr>
            <p:cNvPr id="4" name="TextBox 3"/>
            <p:cNvSpPr txBox="1"/>
            <p:nvPr/>
          </p:nvSpPr>
          <p:spPr>
            <a:xfrm>
              <a:off x="-4761" y="2692224"/>
              <a:ext cx="257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0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-4761" y="3581400"/>
              <a:ext cx="257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0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9625" y="2692224"/>
              <a:ext cx="257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2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09625" y="3581400"/>
              <a:ext cx="257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n-lt"/>
                </a:rPr>
                <a:t>2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762749" y="3191870"/>
            <a:ext cx="1079466" cy="1227730"/>
            <a:chOff x="-4761" y="2692224"/>
            <a:chExt cx="1071562" cy="1227730"/>
          </a:xfrm>
        </p:grpSpPr>
        <p:sp>
          <p:nvSpPr>
            <p:cNvPr id="53" name="TextBox 52"/>
            <p:cNvSpPr txBox="1"/>
            <p:nvPr/>
          </p:nvSpPr>
          <p:spPr>
            <a:xfrm>
              <a:off x="-4761" y="2692224"/>
              <a:ext cx="4019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40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-4761" y="3581400"/>
              <a:ext cx="4435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59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21043" y="2692224"/>
              <a:ext cx="4457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42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29542" y="3581400"/>
              <a:ext cx="497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61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727895" y="1612916"/>
            <a:ext cx="1143047" cy="1165773"/>
            <a:chOff x="-4761" y="2692224"/>
            <a:chExt cx="1143047" cy="1227730"/>
          </a:xfrm>
          <a:noFill/>
        </p:grpSpPr>
        <p:sp>
          <p:nvSpPr>
            <p:cNvPr id="58" name="TextBox 57"/>
            <p:cNvSpPr txBox="1"/>
            <p:nvPr/>
          </p:nvSpPr>
          <p:spPr>
            <a:xfrm>
              <a:off x="-4761" y="2692224"/>
              <a:ext cx="48348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10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-4761" y="3581400"/>
              <a:ext cx="48348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13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4797" y="2710034"/>
              <a:ext cx="483489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23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12723" y="3581400"/>
              <a:ext cx="45407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n-lt"/>
                </a:rPr>
                <a:t>26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130354" y="1635712"/>
            <a:ext cx="1071562" cy="1119562"/>
            <a:chOff x="-4761" y="2692224"/>
            <a:chExt cx="1071562" cy="1235964"/>
          </a:xfrm>
          <a:noFill/>
        </p:grpSpPr>
        <p:sp>
          <p:nvSpPr>
            <p:cNvPr id="65" name="TextBox 64"/>
            <p:cNvSpPr txBox="1"/>
            <p:nvPr/>
          </p:nvSpPr>
          <p:spPr>
            <a:xfrm>
              <a:off x="-4761" y="2692224"/>
              <a:ext cx="4540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23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-4761" y="3581400"/>
              <a:ext cx="4540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26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83313" y="2692224"/>
              <a:ext cx="48348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n-lt"/>
                </a:rPr>
                <a:t>33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06130" y="3589634"/>
              <a:ext cx="45755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n-lt"/>
                </a:rPr>
                <a:t>36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498561" y="2189167"/>
            <a:ext cx="1071563" cy="1178904"/>
            <a:chOff x="-4762" y="2692224"/>
            <a:chExt cx="1071563" cy="1227730"/>
          </a:xfrm>
        </p:grpSpPr>
        <p:sp>
          <p:nvSpPr>
            <p:cNvPr id="72" name="TextBox 71"/>
            <p:cNvSpPr txBox="1"/>
            <p:nvPr/>
          </p:nvSpPr>
          <p:spPr>
            <a:xfrm>
              <a:off x="-4761" y="2692224"/>
              <a:ext cx="4540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36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-4762" y="3581400"/>
              <a:ext cx="5276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36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83313" y="2692224"/>
              <a:ext cx="4834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n-lt"/>
                </a:rPr>
                <a:t>40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67936" y="3581021"/>
              <a:ext cx="445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40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769409" y="1485279"/>
            <a:ext cx="1071562" cy="1164320"/>
            <a:chOff x="-4761" y="2692224"/>
            <a:chExt cx="1071562" cy="1227730"/>
          </a:xfrm>
        </p:grpSpPr>
        <p:sp>
          <p:nvSpPr>
            <p:cNvPr id="78" name="TextBox 77"/>
            <p:cNvSpPr txBox="1"/>
            <p:nvPr/>
          </p:nvSpPr>
          <p:spPr>
            <a:xfrm>
              <a:off x="-4761" y="2692224"/>
              <a:ext cx="4540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n-lt"/>
                </a:rPr>
                <a:t>40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-4761" y="3581400"/>
              <a:ext cx="4540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40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83313" y="2692224"/>
              <a:ext cx="4834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n-lt"/>
                </a:rPr>
                <a:t>61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83313" y="3581400"/>
              <a:ext cx="4420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61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8005764" y="2139962"/>
            <a:ext cx="1071562" cy="1227730"/>
            <a:chOff x="-4761" y="2692224"/>
            <a:chExt cx="1071562" cy="1227730"/>
          </a:xfrm>
        </p:grpSpPr>
        <p:sp>
          <p:nvSpPr>
            <p:cNvPr id="83" name="TextBox 82"/>
            <p:cNvSpPr txBox="1"/>
            <p:nvPr/>
          </p:nvSpPr>
          <p:spPr>
            <a:xfrm>
              <a:off x="-4761" y="2692224"/>
              <a:ext cx="4540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61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-4761" y="3581400"/>
              <a:ext cx="447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61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3313" y="2692224"/>
              <a:ext cx="4834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n-lt"/>
                </a:rPr>
                <a:t>62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83313" y="3581400"/>
              <a:ext cx="4834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62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48132" y="3880073"/>
            <a:ext cx="1207357" cy="1227730"/>
            <a:chOff x="-42861" y="2692224"/>
            <a:chExt cx="1207357" cy="1227730"/>
          </a:xfrm>
        </p:grpSpPr>
        <p:sp>
          <p:nvSpPr>
            <p:cNvPr id="88" name="TextBox 87"/>
            <p:cNvSpPr txBox="1"/>
            <p:nvPr/>
          </p:nvSpPr>
          <p:spPr>
            <a:xfrm>
              <a:off x="-4761" y="2692224"/>
              <a:ext cx="257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n-lt"/>
                </a:rPr>
                <a:t>2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-42861" y="3581400"/>
              <a:ext cx="5215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43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49128" y="2692224"/>
              <a:ext cx="515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7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78737" y="3581400"/>
              <a:ext cx="488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48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772872" y="4419599"/>
            <a:ext cx="1071562" cy="1150441"/>
            <a:chOff x="-4761" y="2692224"/>
            <a:chExt cx="1071562" cy="1227730"/>
          </a:xfrm>
        </p:grpSpPr>
        <p:sp>
          <p:nvSpPr>
            <p:cNvPr id="98" name="TextBox 97"/>
            <p:cNvSpPr txBox="1"/>
            <p:nvPr/>
          </p:nvSpPr>
          <p:spPr>
            <a:xfrm>
              <a:off x="-4761" y="2692224"/>
              <a:ext cx="257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7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-4761" y="3581400"/>
              <a:ext cx="4594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57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51433" y="2692224"/>
              <a:ext cx="515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n-lt"/>
                </a:rPr>
                <a:t>9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88729" y="3581400"/>
              <a:ext cx="47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59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6712475" y="5483582"/>
            <a:ext cx="1135155" cy="1256175"/>
            <a:chOff x="-68354" y="2692224"/>
            <a:chExt cx="1135155" cy="1227730"/>
          </a:xfrm>
        </p:grpSpPr>
        <p:sp>
          <p:nvSpPr>
            <p:cNvPr id="103" name="TextBox 102"/>
            <p:cNvSpPr txBox="1"/>
            <p:nvPr/>
          </p:nvSpPr>
          <p:spPr>
            <a:xfrm>
              <a:off x="-4761" y="2692224"/>
              <a:ext cx="257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7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-68354" y="3581400"/>
              <a:ext cx="472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51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51433" y="2692224"/>
              <a:ext cx="515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17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12341" y="3581400"/>
              <a:ext cx="4544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61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265442" y="1628775"/>
            <a:ext cx="1139650" cy="1138395"/>
            <a:chOff x="-4761" y="2692224"/>
            <a:chExt cx="1139650" cy="1227730"/>
          </a:xfrm>
        </p:grpSpPr>
        <p:sp>
          <p:nvSpPr>
            <p:cNvPr id="108" name="TextBox 107"/>
            <p:cNvSpPr txBox="1"/>
            <p:nvPr/>
          </p:nvSpPr>
          <p:spPr>
            <a:xfrm>
              <a:off x="-4761" y="2692224"/>
              <a:ext cx="257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n-lt"/>
                </a:rPr>
                <a:t>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-4761" y="3581400"/>
              <a:ext cx="257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n-lt"/>
                </a:rPr>
                <a:t>2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51433" y="2692224"/>
              <a:ext cx="515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>
                  <a:latin typeface="+mn-lt"/>
                </a:rPr>
                <a:t>10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26353" y="3580559"/>
              <a:ext cx="508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10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131498" y="2724147"/>
            <a:ext cx="1071562" cy="1227730"/>
            <a:chOff x="-4761" y="2692224"/>
            <a:chExt cx="1071562" cy="1227730"/>
          </a:xfrm>
        </p:grpSpPr>
        <p:sp>
          <p:nvSpPr>
            <p:cNvPr id="113" name="TextBox 112"/>
            <p:cNvSpPr txBox="1"/>
            <p:nvPr/>
          </p:nvSpPr>
          <p:spPr>
            <a:xfrm>
              <a:off x="-4761" y="2692224"/>
              <a:ext cx="4513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10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-4761" y="3581400"/>
              <a:ext cx="489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10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51433" y="2692224"/>
              <a:ext cx="515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n-lt"/>
                </a:rPr>
                <a:t>25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97373" y="3581400"/>
              <a:ext cx="469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25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276060" y="2714956"/>
            <a:ext cx="1112003" cy="1227730"/>
            <a:chOff x="-4761" y="2692224"/>
            <a:chExt cx="1112003" cy="1227730"/>
          </a:xfrm>
        </p:grpSpPr>
        <p:sp>
          <p:nvSpPr>
            <p:cNvPr id="118" name="TextBox 117"/>
            <p:cNvSpPr txBox="1"/>
            <p:nvPr/>
          </p:nvSpPr>
          <p:spPr>
            <a:xfrm>
              <a:off x="-4761" y="2692224"/>
              <a:ext cx="4584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25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-4761" y="3581400"/>
              <a:ext cx="539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25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51433" y="2692224"/>
              <a:ext cx="515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n-lt"/>
                </a:rPr>
                <a:t>32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46758" y="3581400"/>
              <a:ext cx="4604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32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4475570" y="2720740"/>
            <a:ext cx="1071563" cy="1473951"/>
            <a:chOff x="-4762" y="2692224"/>
            <a:chExt cx="1071563" cy="1473951"/>
          </a:xfrm>
        </p:grpSpPr>
        <p:sp>
          <p:nvSpPr>
            <p:cNvPr id="123" name="TextBox 122"/>
            <p:cNvSpPr txBox="1"/>
            <p:nvPr/>
          </p:nvSpPr>
          <p:spPr>
            <a:xfrm>
              <a:off x="-4761" y="2692224"/>
              <a:ext cx="483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32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-4762" y="3581400"/>
              <a:ext cx="5309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32	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51433" y="2692224"/>
              <a:ext cx="515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28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23889" y="3581400"/>
              <a:ext cx="442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33</a:t>
              </a:r>
              <a:endParaRPr lang="en-US" sz="1600" dirty="0">
                <a:latin typeface="+mn-lt"/>
              </a:endParaRPr>
            </a:p>
          </p:txBody>
        </p:sp>
      </p:grpSp>
      <p:cxnSp>
        <p:nvCxnSpPr>
          <p:cNvPr id="127" name="Straight Arrow Connector 126"/>
          <p:cNvCxnSpPr>
            <a:stCxn id="7" idx="3"/>
            <a:endCxn id="10" idx="0"/>
          </p:cNvCxnSpPr>
          <p:nvPr/>
        </p:nvCxnSpPr>
        <p:spPr>
          <a:xfrm>
            <a:off x="2285999" y="2199712"/>
            <a:ext cx="372589" cy="833922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2466976" y="4489114"/>
            <a:ext cx="4295773" cy="48008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10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66544403"/>
              </p:ext>
            </p:extLst>
          </p:nvPr>
        </p:nvGraphicFramePr>
        <p:xfrm>
          <a:off x="533400" y="1219200"/>
          <a:ext cx="81534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195" name="Title 2"/>
          <p:cNvSpPr>
            <a:spLocks noGrp="1"/>
          </p:cNvSpPr>
          <p:nvPr>
            <p:ph type="title"/>
          </p:nvPr>
        </p:nvSpPr>
        <p:spPr>
          <a:xfrm>
            <a:off x="533400" y="0"/>
            <a:ext cx="7696200" cy="1371600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Project Planning and Management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10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Project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447800"/>
            <a:ext cx="8210550" cy="50339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Project Goal: </a:t>
            </a:r>
            <a:r>
              <a:rPr lang="en-US" sz="3200" dirty="0" err="1" smtClean="0"/>
              <a:t>OptFactory</a:t>
            </a:r>
            <a:r>
              <a:rPr lang="en-US" sz="3200" dirty="0" smtClean="0"/>
              <a:t> Mini-Release</a:t>
            </a:r>
          </a:p>
          <a:p>
            <a:r>
              <a:rPr lang="en-US" sz="3200" dirty="0">
                <a:solidFill>
                  <a:schemeClr val="accent2"/>
                </a:solidFill>
              </a:rPr>
              <a:t>Project Organization: </a:t>
            </a:r>
            <a:r>
              <a:rPr lang="en-US" sz="3200" dirty="0" smtClean="0"/>
              <a:t>Mike, Engineering, Professional Services, Sales, Marketing departments.  </a:t>
            </a:r>
          </a:p>
          <a:p>
            <a:endParaRPr lang="en-US" sz="3200" dirty="0" smtClean="0"/>
          </a:p>
          <a:p>
            <a:r>
              <a:rPr lang="en-US" sz="3200" dirty="0">
                <a:solidFill>
                  <a:schemeClr val="accent2"/>
                </a:solidFill>
              </a:rPr>
              <a:t>Scope:</a:t>
            </a:r>
            <a:r>
              <a:rPr lang="en-US" sz="3200" dirty="0" smtClean="0"/>
              <a:t> Build the software, train the customer-facing groups and promote the release</a:t>
            </a:r>
          </a:p>
          <a:p>
            <a:r>
              <a:rPr lang="en-US" sz="3200" dirty="0">
                <a:solidFill>
                  <a:schemeClr val="accent2"/>
                </a:solidFill>
              </a:rPr>
              <a:t>Time:</a:t>
            </a:r>
            <a:r>
              <a:rPr lang="en-US" sz="3200" dirty="0" smtClean="0"/>
              <a:t> ASAP</a:t>
            </a:r>
          </a:p>
          <a:p>
            <a:r>
              <a:rPr lang="en-US" sz="3200" dirty="0">
                <a:solidFill>
                  <a:schemeClr val="accent2"/>
                </a:solidFill>
              </a:rPr>
              <a:t>Budget: </a:t>
            </a:r>
            <a:r>
              <a:rPr lang="en-US" sz="3200" dirty="0" smtClean="0"/>
              <a:t>Compromise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2944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Planning: Scope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01" y="1600200"/>
            <a:ext cx="8557397" cy="36575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43200" y="5715000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ea typeface="+mj-ea"/>
                <a:cs typeface="+mj-cs"/>
              </a:rPr>
              <a:t>Work </a:t>
            </a:r>
            <a:r>
              <a:rPr lang="en-US" sz="2000" dirty="0">
                <a:latin typeface="+mj-lt"/>
                <a:ea typeface="+mj-ea"/>
                <a:cs typeface="+mj-cs"/>
              </a:rPr>
              <a:t>Breakdown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Structure (WBS)</a:t>
            </a:r>
            <a:endParaRPr lang="en-US" sz="2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5134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Project Planning: </a:t>
            </a:r>
            <a:r>
              <a:rPr lang="en-GB" dirty="0" smtClean="0"/>
              <a:t>Durations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752600"/>
            <a:ext cx="8229600" cy="3962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01930" algn="ctr">
              <a:lnSpc>
                <a:spcPts val="1080"/>
              </a:lnSpc>
              <a:tabLst>
                <a:tab pos="1429385" algn="l"/>
                <a:tab pos="3348354" algn="l"/>
                <a:tab pos="4152265" algn="l"/>
                <a:tab pos="5194935" algn="l"/>
                <a:tab pos="6407785" algn="l"/>
              </a:tabLst>
            </a:pPr>
            <a:r>
              <a:rPr lang="en-US" sz="1100" b="1" spc="-110" dirty="0" smtClean="0">
                <a:latin typeface="Arial Narrow"/>
                <a:cs typeface="Arial Narrow"/>
              </a:rPr>
              <a:t>T</a:t>
            </a:r>
            <a:r>
              <a:rPr lang="en-US" sz="1100" b="1" spc="-5" dirty="0" smtClean="0">
                <a:latin typeface="Arial Narrow"/>
                <a:cs typeface="Arial Narrow"/>
              </a:rPr>
              <a:t>as</a:t>
            </a:r>
            <a:r>
              <a:rPr lang="en-US" sz="1100" b="1" dirty="0" smtClean="0">
                <a:latin typeface="Arial Narrow"/>
                <a:cs typeface="Arial Narrow"/>
              </a:rPr>
              <a:t>k	</a:t>
            </a:r>
            <a:r>
              <a:rPr lang="en-US" sz="1100" b="1" spc="-5" dirty="0" smtClean="0">
                <a:latin typeface="Arial Narrow"/>
                <a:cs typeface="Arial Narrow"/>
              </a:rPr>
              <a:t>Descriptio</a:t>
            </a:r>
            <a:r>
              <a:rPr lang="en-US" sz="1100" b="1" dirty="0" smtClean="0">
                <a:latin typeface="Arial Narrow"/>
                <a:cs typeface="Arial Narrow"/>
              </a:rPr>
              <a:t>n	</a:t>
            </a:r>
            <a:r>
              <a:rPr lang="en-US" sz="1100" b="1" spc="-5" dirty="0" smtClean="0">
                <a:latin typeface="Arial Narrow"/>
                <a:cs typeface="Arial Narrow"/>
              </a:rPr>
              <a:t>Duration        Completed </a:t>
            </a:r>
            <a:r>
              <a:rPr lang="en-US" sz="1100" b="1" spc="-5" dirty="0">
                <a:latin typeface="Arial Narrow"/>
                <a:cs typeface="Arial Narrow"/>
              </a:rPr>
              <a:t>in	Max. Possible	Resource Required</a:t>
            </a:r>
          </a:p>
          <a:p>
            <a:pPr marL="3563620">
              <a:lnSpc>
                <a:spcPts val="1080"/>
              </a:lnSpc>
              <a:tabLst>
                <a:tab pos="4383405" algn="l"/>
                <a:tab pos="5213350" algn="l"/>
              </a:tabLst>
            </a:pPr>
            <a:r>
              <a:rPr lang="en-US" sz="1100" b="1" spc="-5" dirty="0">
                <a:latin typeface="Arial Narrow"/>
                <a:cs typeface="Arial Narrow"/>
              </a:rPr>
              <a:t>(Days)	advance	Reduction  (Days)</a:t>
            </a:r>
          </a:p>
          <a:p>
            <a:pPr marL="249554" marR="423545">
              <a:lnSpc>
                <a:spcPct val="141200"/>
              </a:lnSpc>
              <a:spcBef>
                <a:spcPts val="880"/>
              </a:spcBef>
              <a:tabLst>
                <a:tab pos="697865" algn="l"/>
                <a:tab pos="1038225" algn="l"/>
                <a:tab pos="3712845" algn="l"/>
                <a:tab pos="4628515" algn="l"/>
                <a:tab pos="5725160" algn="l"/>
                <a:tab pos="6628765" algn="l"/>
              </a:tabLst>
            </a:pPr>
            <a:r>
              <a:rPr lang="en-US" sz="1100" dirty="0" smtClean="0">
                <a:latin typeface="Arial Narrow"/>
                <a:cs typeface="Arial Narrow"/>
              </a:rPr>
              <a:t>A	</a:t>
            </a:r>
            <a:r>
              <a:rPr lang="en-US" sz="1100" spc="-5" dirty="0" smtClean="0">
                <a:latin typeface="Arial Narrow"/>
                <a:cs typeface="Arial Narrow"/>
              </a:rPr>
              <a:t>Finaliz</a:t>
            </a:r>
            <a:r>
              <a:rPr lang="en-US" sz="1100" dirty="0" smtClean="0">
                <a:latin typeface="Arial Narrow"/>
                <a:cs typeface="Arial Narrow"/>
              </a:rPr>
              <a:t>e</a:t>
            </a:r>
            <a:r>
              <a:rPr lang="en-US" sz="1100" spc="-15" dirty="0" smtClean="0">
                <a:latin typeface="Arial Narrow"/>
                <a:cs typeface="Arial Narrow"/>
              </a:rPr>
              <a:t> </a:t>
            </a:r>
            <a:r>
              <a:rPr lang="en-US" sz="1100" spc="-5" dirty="0" smtClean="0">
                <a:latin typeface="Arial Narrow"/>
                <a:cs typeface="Arial Narrow"/>
              </a:rPr>
              <a:t>Mini-releas</a:t>
            </a:r>
            <a:r>
              <a:rPr lang="en-US" sz="1100" dirty="0" smtClean="0">
                <a:latin typeface="Arial Narrow"/>
                <a:cs typeface="Arial Narrow"/>
              </a:rPr>
              <a:t>e </a:t>
            </a:r>
            <a:r>
              <a:rPr lang="en-US" sz="1100" spc="-5" dirty="0" smtClean="0">
                <a:latin typeface="Arial Narrow"/>
                <a:cs typeface="Arial Narrow"/>
              </a:rPr>
              <a:t>Featur</a:t>
            </a:r>
            <a:r>
              <a:rPr lang="en-US" sz="1100" dirty="0" smtClean="0">
                <a:latin typeface="Arial Narrow"/>
                <a:cs typeface="Arial Narrow"/>
              </a:rPr>
              <a:t>e</a:t>
            </a:r>
            <a:r>
              <a:rPr lang="en-US" sz="1100" spc="5" dirty="0" smtClean="0">
                <a:latin typeface="Arial Narrow"/>
                <a:cs typeface="Arial Narrow"/>
              </a:rPr>
              <a:t> </a:t>
            </a:r>
            <a:r>
              <a:rPr lang="en-US" sz="1100" spc="-5" dirty="0" smtClean="0">
                <a:latin typeface="Arial Narrow"/>
                <a:cs typeface="Arial Narrow"/>
              </a:rPr>
              <a:t>Specification</a:t>
            </a:r>
            <a:r>
              <a:rPr lang="en-US" sz="1100" dirty="0" smtClean="0">
                <a:latin typeface="Arial Narrow"/>
                <a:cs typeface="Arial Narrow"/>
              </a:rPr>
              <a:t>s	2	 -	-	</a:t>
            </a:r>
            <a:r>
              <a:rPr lang="en-US" sz="1100" spc="-5" dirty="0" smtClean="0">
                <a:latin typeface="Arial Narrow"/>
                <a:cs typeface="Arial Narrow"/>
              </a:rPr>
              <a:t>Produc</a:t>
            </a:r>
            <a:r>
              <a:rPr lang="en-US" sz="1100" dirty="0" smtClean="0">
                <a:latin typeface="Arial Narrow"/>
                <a:cs typeface="Arial Narrow"/>
              </a:rPr>
              <a:t>t</a:t>
            </a:r>
            <a:r>
              <a:rPr lang="en-US" sz="1100" spc="5" dirty="0" smtClean="0">
                <a:latin typeface="Arial Narrow"/>
                <a:cs typeface="Arial Narrow"/>
              </a:rPr>
              <a:t> </a:t>
            </a:r>
            <a:r>
              <a:rPr lang="en-US" sz="1100" spc="-5" dirty="0" smtClean="0">
                <a:latin typeface="Arial Narrow"/>
                <a:cs typeface="Arial Narrow"/>
              </a:rPr>
              <a:t>Manager                </a:t>
            </a:r>
            <a:r>
              <a:rPr lang="en-US" sz="1100" dirty="0" smtClean="0">
                <a:latin typeface="Arial Narrow"/>
                <a:cs typeface="Arial Narrow"/>
              </a:rPr>
              <a:t>B		</a:t>
            </a:r>
            <a:r>
              <a:rPr lang="en-US" sz="1100" spc="-5" dirty="0" smtClean="0">
                <a:latin typeface="Arial Narrow"/>
                <a:cs typeface="Arial Narrow"/>
              </a:rPr>
              <a:t>Featur</a:t>
            </a:r>
            <a:r>
              <a:rPr lang="en-US" sz="1100" dirty="0" smtClean="0">
                <a:latin typeface="Arial Narrow"/>
                <a:cs typeface="Arial Narrow"/>
              </a:rPr>
              <a:t>e 1 </a:t>
            </a:r>
            <a:r>
              <a:rPr lang="en-US" sz="1100" spc="-5" dirty="0" smtClean="0">
                <a:latin typeface="Arial Narrow"/>
                <a:cs typeface="Arial Narrow"/>
              </a:rPr>
              <a:t>Engin</a:t>
            </a:r>
            <a:r>
              <a:rPr lang="en-US" sz="1100" dirty="0" smtClean="0">
                <a:latin typeface="Arial Narrow"/>
                <a:cs typeface="Arial Narrow"/>
              </a:rPr>
              <a:t>e</a:t>
            </a:r>
            <a:r>
              <a:rPr lang="en-US" sz="1100" spc="15" dirty="0" smtClean="0">
                <a:latin typeface="Arial Narrow"/>
                <a:cs typeface="Arial Narrow"/>
              </a:rPr>
              <a:t> </a:t>
            </a:r>
            <a:r>
              <a:rPr lang="en-US" sz="1100" spc="-5" dirty="0" smtClean="0">
                <a:latin typeface="Arial Narrow"/>
                <a:cs typeface="Arial Narrow"/>
              </a:rPr>
              <a:t>Developmen</a:t>
            </a:r>
            <a:r>
              <a:rPr lang="en-US" sz="1100" dirty="0" smtClean="0">
                <a:latin typeface="Arial Narrow"/>
                <a:cs typeface="Arial Narrow"/>
              </a:rPr>
              <a:t>t	8	A	-	 </a:t>
            </a:r>
            <a:r>
              <a:rPr lang="en-US" sz="1100" spc="-5" dirty="0" smtClean="0">
                <a:latin typeface="Arial Narrow"/>
                <a:cs typeface="Arial Narrow"/>
              </a:rPr>
              <a:t>Produc</a:t>
            </a:r>
            <a:r>
              <a:rPr lang="en-US" sz="1100" dirty="0" smtClean="0">
                <a:latin typeface="Arial Narrow"/>
                <a:cs typeface="Arial Narrow"/>
              </a:rPr>
              <a:t>t</a:t>
            </a:r>
            <a:r>
              <a:rPr lang="en-US" sz="1100" spc="-50" dirty="0" smtClean="0">
                <a:latin typeface="Arial Narrow"/>
                <a:cs typeface="Arial Narrow"/>
              </a:rPr>
              <a:t> </a:t>
            </a:r>
            <a:r>
              <a:rPr lang="en-US" sz="1100" spc="-5" dirty="0" smtClean="0">
                <a:latin typeface="Arial Narrow"/>
                <a:cs typeface="Arial Narrow"/>
              </a:rPr>
              <a:t>Architect</a:t>
            </a:r>
            <a:endParaRPr lang="en-US" sz="1100" dirty="0" smtClean="0">
              <a:latin typeface="Arial Narrow"/>
              <a:cs typeface="Arial Narrow"/>
            </a:endParaRPr>
          </a:p>
          <a:p>
            <a:pPr marL="246379" marR="277495">
              <a:lnSpc>
                <a:spcPct val="141700"/>
              </a:lnSpc>
              <a:tabLst>
                <a:tab pos="844550" algn="l"/>
                <a:tab pos="908685" algn="l"/>
                <a:tab pos="3678554" algn="l"/>
                <a:tab pos="4624705" algn="l"/>
                <a:tab pos="5711825" algn="l"/>
                <a:tab pos="6482715" algn="l"/>
                <a:tab pos="6679565" algn="l"/>
              </a:tabLst>
            </a:pPr>
            <a:r>
              <a:rPr lang="en-US" sz="1100" dirty="0" smtClean="0">
                <a:latin typeface="Arial Narrow"/>
                <a:cs typeface="Arial Narrow"/>
              </a:rPr>
              <a:t>C		</a:t>
            </a:r>
            <a:r>
              <a:rPr lang="en-US" sz="1100" spc="-5" dirty="0" smtClean="0">
                <a:latin typeface="Arial Narrow"/>
                <a:cs typeface="Arial Narrow"/>
              </a:rPr>
              <a:t>Featur</a:t>
            </a:r>
            <a:r>
              <a:rPr lang="en-US" sz="1100" dirty="0" smtClean="0">
                <a:latin typeface="Arial Narrow"/>
                <a:cs typeface="Arial Narrow"/>
              </a:rPr>
              <a:t>e 1 </a:t>
            </a:r>
            <a:r>
              <a:rPr lang="en-US" sz="1100" spc="-5" dirty="0" smtClean="0">
                <a:latin typeface="Arial Narrow"/>
                <a:cs typeface="Arial Narrow"/>
              </a:rPr>
              <a:t>Componen</a:t>
            </a:r>
            <a:r>
              <a:rPr lang="en-US" sz="1100" dirty="0" smtClean="0">
                <a:latin typeface="Arial Narrow"/>
                <a:cs typeface="Arial Narrow"/>
              </a:rPr>
              <a:t>t</a:t>
            </a:r>
            <a:r>
              <a:rPr lang="en-US" sz="1100" spc="25" dirty="0" smtClean="0">
                <a:latin typeface="Arial Narrow"/>
                <a:cs typeface="Arial Narrow"/>
              </a:rPr>
              <a:t> </a:t>
            </a:r>
            <a:r>
              <a:rPr lang="en-US" sz="1100" spc="-5" dirty="0" smtClean="0">
                <a:latin typeface="Arial Narrow"/>
                <a:cs typeface="Arial Narrow"/>
              </a:rPr>
              <a:t>Developmen</a:t>
            </a:r>
            <a:r>
              <a:rPr lang="en-US" sz="1100" dirty="0" smtClean="0">
                <a:latin typeface="Arial Narrow"/>
                <a:cs typeface="Arial Narrow"/>
              </a:rPr>
              <a:t>t	</a:t>
            </a:r>
            <a:r>
              <a:rPr lang="en-US" sz="1100" spc="-5" dirty="0" smtClean="0">
                <a:latin typeface="Arial Narrow"/>
                <a:cs typeface="Arial Narrow"/>
              </a:rPr>
              <a:t>1</a:t>
            </a:r>
            <a:r>
              <a:rPr lang="en-US" sz="1100" dirty="0" smtClean="0">
                <a:latin typeface="Arial Narrow"/>
                <a:cs typeface="Arial Narrow"/>
              </a:rPr>
              <a:t>3	 B	4	</a:t>
            </a:r>
            <a:r>
              <a:rPr lang="en-US" sz="1100" spc="-5" dirty="0" smtClean="0">
                <a:latin typeface="Arial Narrow"/>
                <a:cs typeface="Arial Narrow"/>
              </a:rPr>
              <a:t>Componen</a:t>
            </a:r>
            <a:r>
              <a:rPr lang="en-US" sz="1100" dirty="0" smtClean="0">
                <a:latin typeface="Arial Narrow"/>
                <a:cs typeface="Arial Narrow"/>
              </a:rPr>
              <a:t>t</a:t>
            </a:r>
            <a:r>
              <a:rPr lang="en-US" sz="1100" spc="25" dirty="0" smtClean="0">
                <a:latin typeface="Arial Narrow"/>
                <a:cs typeface="Arial Narrow"/>
              </a:rPr>
              <a:t> </a:t>
            </a:r>
            <a:r>
              <a:rPr lang="en-US" sz="1100" spc="-5" dirty="0" smtClean="0">
                <a:latin typeface="Arial Narrow"/>
                <a:cs typeface="Arial Narrow"/>
              </a:rPr>
              <a:t>Developer      </a:t>
            </a:r>
            <a:r>
              <a:rPr lang="en-US" sz="1100" dirty="0" smtClean="0">
                <a:latin typeface="Arial Narrow"/>
                <a:cs typeface="Arial Narrow"/>
              </a:rPr>
              <a:t>D	</a:t>
            </a:r>
            <a:r>
              <a:rPr lang="en-US" sz="1100" spc="-5" dirty="0" smtClean="0">
                <a:latin typeface="Arial Narrow"/>
                <a:cs typeface="Arial Narrow"/>
              </a:rPr>
              <a:t>Featur</a:t>
            </a:r>
            <a:r>
              <a:rPr lang="en-US" sz="1100" dirty="0" smtClean="0">
                <a:latin typeface="Arial Narrow"/>
                <a:cs typeface="Arial Narrow"/>
              </a:rPr>
              <a:t>e</a:t>
            </a:r>
            <a:r>
              <a:rPr lang="en-US" sz="1100" spc="5" dirty="0" smtClean="0">
                <a:latin typeface="Arial Narrow"/>
                <a:cs typeface="Arial Narrow"/>
              </a:rPr>
              <a:t> </a:t>
            </a:r>
            <a:r>
              <a:rPr lang="en-US" sz="1100" dirty="0" smtClean="0">
                <a:latin typeface="Arial Narrow"/>
                <a:cs typeface="Arial Narrow"/>
              </a:rPr>
              <a:t>1</a:t>
            </a:r>
            <a:r>
              <a:rPr lang="en-US" sz="1100" spc="5" dirty="0" smtClean="0">
                <a:latin typeface="Arial Narrow"/>
                <a:cs typeface="Arial Narrow"/>
              </a:rPr>
              <a:t> </a:t>
            </a:r>
            <a:r>
              <a:rPr lang="en-US" sz="1100" spc="-20" dirty="0" smtClean="0">
                <a:latin typeface="Arial Narrow"/>
                <a:cs typeface="Arial Narrow"/>
              </a:rPr>
              <a:t>W</a:t>
            </a:r>
            <a:r>
              <a:rPr lang="en-US" sz="1100" spc="-5" dirty="0" smtClean="0">
                <a:latin typeface="Arial Narrow"/>
                <a:cs typeface="Arial Narrow"/>
              </a:rPr>
              <a:t>eb/Interfac</a:t>
            </a:r>
            <a:r>
              <a:rPr lang="en-US" sz="1100" dirty="0" smtClean="0">
                <a:latin typeface="Arial Narrow"/>
                <a:cs typeface="Arial Narrow"/>
              </a:rPr>
              <a:t>e</a:t>
            </a:r>
            <a:r>
              <a:rPr lang="en-US" sz="1100" spc="5" dirty="0" smtClean="0">
                <a:latin typeface="Arial Narrow"/>
                <a:cs typeface="Arial Narrow"/>
              </a:rPr>
              <a:t> </a:t>
            </a:r>
            <a:r>
              <a:rPr lang="en-US" sz="1100" spc="-5" dirty="0" smtClean="0">
                <a:latin typeface="Arial Narrow"/>
                <a:cs typeface="Arial Narrow"/>
              </a:rPr>
              <a:t>Developmen</a:t>
            </a:r>
            <a:r>
              <a:rPr lang="en-US" sz="1100" dirty="0" smtClean="0">
                <a:latin typeface="Arial Narrow"/>
                <a:cs typeface="Arial Narrow"/>
              </a:rPr>
              <a:t>t	</a:t>
            </a:r>
            <a:r>
              <a:rPr lang="en-US" sz="1100" spc="-5" dirty="0" smtClean="0">
                <a:latin typeface="Arial Narrow"/>
                <a:cs typeface="Arial Narrow"/>
              </a:rPr>
              <a:t>1</a:t>
            </a:r>
            <a:r>
              <a:rPr lang="en-US" sz="1100" dirty="0" smtClean="0">
                <a:latin typeface="Arial Narrow"/>
                <a:cs typeface="Arial Narrow"/>
              </a:rPr>
              <a:t>0	C	3		</a:t>
            </a:r>
            <a:r>
              <a:rPr lang="en-US" sz="1100" spc="-20" dirty="0" smtClean="0">
                <a:latin typeface="Arial Narrow"/>
                <a:cs typeface="Arial Narrow"/>
              </a:rPr>
              <a:t>W</a:t>
            </a:r>
            <a:r>
              <a:rPr lang="en-US" sz="1100" spc="-5" dirty="0" smtClean="0">
                <a:latin typeface="Arial Narrow"/>
                <a:cs typeface="Arial Narrow"/>
              </a:rPr>
              <a:t>e</a:t>
            </a:r>
            <a:r>
              <a:rPr lang="en-US" sz="1100" dirty="0" smtClean="0">
                <a:latin typeface="Arial Narrow"/>
                <a:cs typeface="Arial Narrow"/>
              </a:rPr>
              <a:t>b </a:t>
            </a:r>
            <a:r>
              <a:rPr lang="en-US" sz="1100" spc="-5" dirty="0" smtClean="0">
                <a:latin typeface="Arial Narrow"/>
                <a:cs typeface="Arial Narrow"/>
              </a:rPr>
              <a:t>Developer</a:t>
            </a:r>
            <a:endParaRPr lang="en-US" sz="1100" dirty="0" smtClean="0">
              <a:latin typeface="Arial Narrow"/>
              <a:cs typeface="Arial Narrow"/>
            </a:endParaRPr>
          </a:p>
          <a:p>
            <a:pPr marL="242570" indent="6985">
              <a:lnSpc>
                <a:spcPct val="100000"/>
              </a:lnSpc>
              <a:spcBef>
                <a:spcPts val="590"/>
              </a:spcBef>
              <a:buFont typeface="Arial Narrow"/>
              <a:buAutoNum type="alphaUcPeriod" startAt="5"/>
              <a:tabLst>
                <a:tab pos="1038860" algn="l"/>
                <a:tab pos="3678554" algn="l"/>
                <a:tab pos="4628515" algn="l"/>
                <a:tab pos="5725160" algn="l"/>
                <a:tab pos="6635750" algn="l"/>
              </a:tabLst>
            </a:pPr>
            <a:r>
              <a:rPr lang="en-US" sz="1100" spc="-5" dirty="0" smtClean="0">
                <a:latin typeface="Arial Narrow"/>
                <a:cs typeface="Arial Narrow"/>
              </a:rPr>
              <a:t>                      Featur</a:t>
            </a:r>
            <a:r>
              <a:rPr lang="en-US" sz="1100" dirty="0" smtClean="0">
                <a:latin typeface="Arial Narrow"/>
                <a:cs typeface="Arial Narrow"/>
              </a:rPr>
              <a:t>e 2 </a:t>
            </a:r>
            <a:r>
              <a:rPr lang="en-US" sz="1100" spc="-5" dirty="0" smtClean="0">
                <a:latin typeface="Arial Narrow"/>
                <a:cs typeface="Arial Narrow"/>
              </a:rPr>
              <a:t>Engin</a:t>
            </a:r>
            <a:r>
              <a:rPr lang="en-US" sz="1100" dirty="0" smtClean="0">
                <a:latin typeface="Arial Narrow"/>
                <a:cs typeface="Arial Narrow"/>
              </a:rPr>
              <a:t>e</a:t>
            </a:r>
            <a:r>
              <a:rPr lang="en-US" sz="1100" spc="15" dirty="0" smtClean="0">
                <a:latin typeface="Arial Narrow"/>
                <a:cs typeface="Arial Narrow"/>
              </a:rPr>
              <a:t> </a:t>
            </a:r>
            <a:r>
              <a:rPr lang="en-US" sz="1100" spc="-5" dirty="0" smtClean="0">
                <a:latin typeface="Arial Narrow"/>
                <a:cs typeface="Arial Narrow"/>
              </a:rPr>
              <a:t>Developmen</a:t>
            </a:r>
            <a:r>
              <a:rPr lang="en-US" sz="1100" dirty="0" smtClean="0">
                <a:latin typeface="Arial Narrow"/>
                <a:cs typeface="Arial Narrow"/>
              </a:rPr>
              <a:t>t	</a:t>
            </a:r>
            <a:r>
              <a:rPr lang="en-US" sz="1100" spc="-5" dirty="0" smtClean="0">
                <a:latin typeface="Arial Narrow"/>
                <a:cs typeface="Arial Narrow"/>
              </a:rPr>
              <a:t>1</a:t>
            </a:r>
            <a:r>
              <a:rPr lang="en-US" sz="1100" dirty="0" smtClean="0">
                <a:latin typeface="Arial Narrow"/>
                <a:cs typeface="Arial Narrow"/>
              </a:rPr>
              <a:t>5	A	-	</a:t>
            </a:r>
            <a:r>
              <a:rPr lang="en-US" sz="1100" spc="-5" dirty="0" smtClean="0">
                <a:latin typeface="Arial Narrow"/>
                <a:cs typeface="Arial Narrow"/>
              </a:rPr>
              <a:t>Produc</a:t>
            </a:r>
            <a:r>
              <a:rPr lang="en-US" sz="1100" dirty="0" smtClean="0">
                <a:latin typeface="Arial Narrow"/>
                <a:cs typeface="Arial Narrow"/>
              </a:rPr>
              <a:t>t</a:t>
            </a:r>
            <a:r>
              <a:rPr lang="en-US" sz="1100" spc="-50" dirty="0" smtClean="0">
                <a:latin typeface="Arial Narrow"/>
                <a:cs typeface="Arial Narrow"/>
              </a:rPr>
              <a:t> </a:t>
            </a:r>
            <a:r>
              <a:rPr lang="en-US" sz="1100" spc="-5" dirty="0" smtClean="0">
                <a:latin typeface="Arial Narrow"/>
                <a:cs typeface="Arial Narrow"/>
              </a:rPr>
              <a:t>Architect</a:t>
            </a:r>
            <a:endParaRPr lang="en-US" sz="1100" dirty="0" smtClean="0">
              <a:latin typeface="Arial Narrow"/>
              <a:cs typeface="Arial Narrow"/>
            </a:endParaRPr>
          </a:p>
          <a:p>
            <a:pPr marL="242570" marR="277495" indent="10795">
              <a:lnSpc>
                <a:spcPct val="141200"/>
              </a:lnSpc>
              <a:spcBef>
                <a:spcPts val="5"/>
              </a:spcBef>
              <a:buFont typeface="Arial Narrow"/>
              <a:buAutoNum type="alphaUcPeriod" startAt="5"/>
              <a:tabLst>
                <a:tab pos="844550" algn="l"/>
                <a:tab pos="909319" algn="l"/>
                <a:tab pos="3712845" algn="l"/>
                <a:tab pos="4628515" algn="l"/>
                <a:tab pos="5711825" algn="l"/>
                <a:tab pos="6482715" algn="l"/>
                <a:tab pos="6679565" algn="l"/>
              </a:tabLst>
            </a:pPr>
            <a:r>
              <a:rPr lang="en-US" sz="1100" spc="-5" dirty="0" smtClean="0">
                <a:latin typeface="Arial Narrow"/>
                <a:cs typeface="Arial Narrow"/>
              </a:rPr>
              <a:t>                   Featur</a:t>
            </a:r>
            <a:r>
              <a:rPr lang="en-US" sz="1100" dirty="0" smtClean="0">
                <a:latin typeface="Arial Narrow"/>
                <a:cs typeface="Arial Narrow"/>
              </a:rPr>
              <a:t>e 2 </a:t>
            </a:r>
            <a:r>
              <a:rPr lang="en-US" sz="1100" spc="-5" dirty="0" smtClean="0">
                <a:latin typeface="Arial Narrow"/>
                <a:cs typeface="Arial Narrow"/>
              </a:rPr>
              <a:t>Componen</a:t>
            </a:r>
            <a:r>
              <a:rPr lang="en-US" sz="1100" dirty="0" smtClean="0">
                <a:latin typeface="Arial Narrow"/>
                <a:cs typeface="Arial Narrow"/>
              </a:rPr>
              <a:t>t</a:t>
            </a:r>
            <a:r>
              <a:rPr lang="en-US" sz="1100" spc="25" dirty="0" smtClean="0">
                <a:latin typeface="Arial Narrow"/>
                <a:cs typeface="Arial Narrow"/>
              </a:rPr>
              <a:t> </a:t>
            </a:r>
            <a:r>
              <a:rPr lang="en-US" sz="1100" spc="-5" dirty="0" smtClean="0">
                <a:latin typeface="Arial Narrow"/>
                <a:cs typeface="Arial Narrow"/>
              </a:rPr>
              <a:t>Developmen</a:t>
            </a:r>
            <a:r>
              <a:rPr lang="en-US" sz="1100" dirty="0" smtClean="0">
                <a:latin typeface="Arial Narrow"/>
                <a:cs typeface="Arial Narrow"/>
              </a:rPr>
              <a:t>t	7	E	2	</a:t>
            </a:r>
            <a:r>
              <a:rPr lang="en-US" sz="1100" spc="-5" dirty="0" smtClean="0">
                <a:latin typeface="Arial Narrow"/>
                <a:cs typeface="Arial Narrow"/>
              </a:rPr>
              <a:t>Componen</a:t>
            </a:r>
            <a:r>
              <a:rPr lang="en-US" sz="1100" dirty="0" smtClean="0">
                <a:latin typeface="Arial Narrow"/>
                <a:cs typeface="Arial Narrow"/>
              </a:rPr>
              <a:t>t</a:t>
            </a:r>
            <a:r>
              <a:rPr lang="en-US" sz="1100" spc="25" dirty="0" smtClean="0">
                <a:latin typeface="Arial Narrow"/>
                <a:cs typeface="Arial Narrow"/>
              </a:rPr>
              <a:t> </a:t>
            </a:r>
            <a:r>
              <a:rPr lang="en-US" sz="1100" spc="-5" dirty="0" smtClean="0">
                <a:latin typeface="Arial Narrow"/>
                <a:cs typeface="Arial Narrow"/>
              </a:rPr>
              <a:t>Developer      </a:t>
            </a:r>
            <a:r>
              <a:rPr lang="en-US" sz="1100" dirty="0" smtClean="0">
                <a:latin typeface="Arial Narrow"/>
                <a:cs typeface="Arial Narrow"/>
              </a:rPr>
              <a:t>G	</a:t>
            </a:r>
            <a:r>
              <a:rPr lang="en-US" sz="1100" spc="-5" dirty="0" smtClean="0">
                <a:latin typeface="Arial Narrow"/>
                <a:cs typeface="Arial Narrow"/>
              </a:rPr>
              <a:t>Featur</a:t>
            </a:r>
            <a:r>
              <a:rPr lang="en-US" sz="1100" dirty="0" smtClean="0">
                <a:latin typeface="Arial Narrow"/>
                <a:cs typeface="Arial Narrow"/>
              </a:rPr>
              <a:t>e</a:t>
            </a:r>
            <a:r>
              <a:rPr lang="en-US" sz="1100" spc="5" dirty="0" smtClean="0">
                <a:latin typeface="Arial Narrow"/>
                <a:cs typeface="Arial Narrow"/>
              </a:rPr>
              <a:t> </a:t>
            </a:r>
            <a:r>
              <a:rPr lang="en-US" sz="1100" dirty="0" smtClean="0">
                <a:latin typeface="Arial Narrow"/>
                <a:cs typeface="Arial Narrow"/>
              </a:rPr>
              <a:t>2</a:t>
            </a:r>
            <a:r>
              <a:rPr lang="en-US" sz="1100" spc="5" dirty="0" smtClean="0">
                <a:latin typeface="Arial Narrow"/>
                <a:cs typeface="Arial Narrow"/>
              </a:rPr>
              <a:t> </a:t>
            </a:r>
            <a:r>
              <a:rPr lang="en-US" sz="1100" spc="-20" dirty="0" smtClean="0">
                <a:latin typeface="Arial Narrow"/>
                <a:cs typeface="Arial Narrow"/>
              </a:rPr>
              <a:t>W</a:t>
            </a:r>
            <a:r>
              <a:rPr lang="en-US" sz="1100" spc="-5" dirty="0" smtClean="0">
                <a:latin typeface="Arial Narrow"/>
                <a:cs typeface="Arial Narrow"/>
              </a:rPr>
              <a:t>eb/Interfac</a:t>
            </a:r>
            <a:r>
              <a:rPr lang="en-US" sz="1100" dirty="0" smtClean="0">
                <a:latin typeface="Arial Narrow"/>
                <a:cs typeface="Arial Narrow"/>
              </a:rPr>
              <a:t>e</a:t>
            </a:r>
            <a:r>
              <a:rPr lang="en-US" sz="1100" spc="5" dirty="0" smtClean="0">
                <a:latin typeface="Arial Narrow"/>
                <a:cs typeface="Arial Narrow"/>
              </a:rPr>
              <a:t> </a:t>
            </a:r>
            <a:r>
              <a:rPr lang="en-US" sz="1100" spc="-5" dirty="0" smtClean="0">
                <a:latin typeface="Arial Narrow"/>
                <a:cs typeface="Arial Narrow"/>
              </a:rPr>
              <a:t>Developmen</a:t>
            </a:r>
            <a:r>
              <a:rPr lang="en-US" sz="1100" dirty="0" smtClean="0">
                <a:latin typeface="Arial Narrow"/>
                <a:cs typeface="Arial Narrow"/>
              </a:rPr>
              <a:t>t	4	 F	2		</a:t>
            </a:r>
            <a:r>
              <a:rPr lang="en-US" sz="1100" spc="-20" dirty="0" smtClean="0">
                <a:latin typeface="Arial Narrow"/>
                <a:cs typeface="Arial Narrow"/>
              </a:rPr>
              <a:t>W</a:t>
            </a:r>
            <a:r>
              <a:rPr lang="en-US" sz="1100" spc="-5" dirty="0" smtClean="0">
                <a:latin typeface="Arial Narrow"/>
                <a:cs typeface="Arial Narrow"/>
              </a:rPr>
              <a:t>e</a:t>
            </a:r>
            <a:r>
              <a:rPr lang="en-US" sz="1100" dirty="0" smtClean="0">
                <a:latin typeface="Arial Narrow"/>
                <a:cs typeface="Arial Narrow"/>
              </a:rPr>
              <a:t>b </a:t>
            </a:r>
            <a:r>
              <a:rPr lang="en-US" sz="1100" spc="-5" dirty="0" smtClean="0">
                <a:latin typeface="Arial Narrow"/>
                <a:cs typeface="Arial Narrow"/>
              </a:rPr>
              <a:t>Developer</a:t>
            </a:r>
            <a:endParaRPr lang="en-US" sz="1100" dirty="0" smtClean="0">
              <a:latin typeface="Arial Narrow"/>
              <a:cs typeface="Arial Narrow"/>
            </a:endParaRPr>
          </a:p>
          <a:p>
            <a:pPr marL="260350" marR="423545" indent="-13970">
              <a:lnSpc>
                <a:spcPct val="141500"/>
              </a:lnSpc>
              <a:tabLst>
                <a:tab pos="1118235" algn="l"/>
                <a:tab pos="1490345" algn="l"/>
                <a:tab pos="1553210" algn="l"/>
                <a:tab pos="3664585" algn="l"/>
                <a:tab pos="3712845" algn="l"/>
                <a:tab pos="4558665" algn="l"/>
                <a:tab pos="4611370" algn="l"/>
                <a:tab pos="5697855" algn="l"/>
                <a:tab pos="5725160" algn="l"/>
                <a:tab pos="6628765" algn="l"/>
              </a:tabLst>
            </a:pPr>
            <a:r>
              <a:rPr lang="en-US" sz="1100" dirty="0" smtClean="0">
                <a:latin typeface="Arial Narrow"/>
                <a:cs typeface="Arial Narrow"/>
              </a:rPr>
              <a:t>H		</a:t>
            </a:r>
            <a:r>
              <a:rPr lang="en-US" sz="1100" spc="-5" dirty="0" smtClean="0">
                <a:latin typeface="Arial Narrow"/>
                <a:cs typeface="Arial Narrow"/>
              </a:rPr>
              <a:t>Integrat</a:t>
            </a:r>
            <a:r>
              <a:rPr lang="en-US" sz="1100" dirty="0" smtClean="0">
                <a:latin typeface="Arial Narrow"/>
                <a:cs typeface="Arial Narrow"/>
              </a:rPr>
              <a:t>e</a:t>
            </a:r>
            <a:r>
              <a:rPr lang="en-US" sz="1100" spc="5" dirty="0" smtClean="0">
                <a:latin typeface="Arial Narrow"/>
                <a:cs typeface="Arial Narrow"/>
              </a:rPr>
              <a:t> </a:t>
            </a:r>
            <a:r>
              <a:rPr lang="en-US" sz="1100" spc="-5" dirty="0" smtClean="0">
                <a:latin typeface="Arial Narrow"/>
                <a:cs typeface="Arial Narrow"/>
              </a:rPr>
              <a:t>Cod</a:t>
            </a:r>
            <a:r>
              <a:rPr lang="en-US" sz="1100" dirty="0" smtClean="0">
                <a:latin typeface="Arial Narrow"/>
                <a:cs typeface="Arial Narrow"/>
              </a:rPr>
              <a:t>e		4	D,G		-	 </a:t>
            </a:r>
            <a:r>
              <a:rPr lang="en-US" sz="1100" spc="-5" dirty="0" smtClean="0">
                <a:latin typeface="Arial Narrow"/>
                <a:cs typeface="Arial Narrow"/>
              </a:rPr>
              <a:t>Produc</a:t>
            </a:r>
            <a:r>
              <a:rPr lang="en-US" sz="1100" dirty="0" smtClean="0">
                <a:latin typeface="Arial Narrow"/>
                <a:cs typeface="Arial Narrow"/>
              </a:rPr>
              <a:t>t</a:t>
            </a:r>
            <a:r>
              <a:rPr lang="en-US" sz="1100" spc="-50" dirty="0" smtClean="0">
                <a:latin typeface="Arial Narrow"/>
                <a:cs typeface="Arial Narrow"/>
              </a:rPr>
              <a:t> </a:t>
            </a:r>
            <a:r>
              <a:rPr lang="en-US" sz="1100" spc="-5" dirty="0" smtClean="0">
                <a:latin typeface="Arial Narrow"/>
                <a:cs typeface="Arial Narrow"/>
              </a:rPr>
              <a:t>Architect      </a:t>
            </a:r>
            <a:r>
              <a:rPr lang="en-US" sz="1100" dirty="0" smtClean="0">
                <a:latin typeface="Arial Narrow"/>
                <a:cs typeface="Arial Narrow"/>
              </a:rPr>
              <a:t>I			</a:t>
            </a:r>
            <a:r>
              <a:rPr lang="en-US" sz="1100" spc="-110" dirty="0" smtClean="0">
                <a:latin typeface="Arial Narrow"/>
                <a:cs typeface="Arial Narrow"/>
              </a:rPr>
              <a:t>T</a:t>
            </a:r>
            <a:r>
              <a:rPr lang="en-US" sz="1100" spc="-5" dirty="0" smtClean="0">
                <a:latin typeface="Arial Narrow"/>
                <a:cs typeface="Arial Narrow"/>
              </a:rPr>
              <a:t>es</a:t>
            </a:r>
            <a:r>
              <a:rPr lang="en-US" sz="1100" dirty="0" smtClean="0">
                <a:latin typeface="Arial Narrow"/>
                <a:cs typeface="Arial Narrow"/>
              </a:rPr>
              <a:t>t</a:t>
            </a:r>
            <a:r>
              <a:rPr lang="en-US" sz="1100" spc="-15" dirty="0" smtClean="0">
                <a:latin typeface="Arial Narrow"/>
                <a:cs typeface="Arial Narrow"/>
              </a:rPr>
              <a:t> </a:t>
            </a:r>
            <a:r>
              <a:rPr lang="en-US" sz="1100" spc="-5" dirty="0" smtClean="0">
                <a:latin typeface="Arial Narrow"/>
                <a:cs typeface="Arial Narrow"/>
              </a:rPr>
              <a:t>an</a:t>
            </a:r>
            <a:r>
              <a:rPr lang="en-US" sz="1100" dirty="0" smtClean="0">
                <a:latin typeface="Arial Narrow"/>
                <a:cs typeface="Arial Narrow"/>
              </a:rPr>
              <a:t>d</a:t>
            </a:r>
            <a:r>
              <a:rPr lang="en-US" sz="1100" spc="10" dirty="0" smtClean="0">
                <a:latin typeface="Arial Narrow"/>
                <a:cs typeface="Arial Narrow"/>
              </a:rPr>
              <a:t> </a:t>
            </a:r>
            <a:r>
              <a:rPr lang="en-US" sz="1100" spc="-5" dirty="0" smtClean="0">
                <a:latin typeface="Arial Narrow"/>
                <a:cs typeface="Arial Narrow"/>
              </a:rPr>
              <a:t>Fi</a:t>
            </a:r>
            <a:r>
              <a:rPr lang="en-US" sz="1100" dirty="0" smtClean="0">
                <a:latin typeface="Arial Narrow"/>
                <a:cs typeface="Arial Narrow"/>
              </a:rPr>
              <a:t>x	</a:t>
            </a:r>
            <a:r>
              <a:rPr lang="en-US" sz="1100" spc="-5" dirty="0" smtClean="0">
                <a:latin typeface="Arial Narrow"/>
                <a:cs typeface="Arial Narrow"/>
              </a:rPr>
              <a:t>2</a:t>
            </a:r>
            <a:r>
              <a:rPr lang="en-US" sz="1100" dirty="0" smtClean="0">
                <a:latin typeface="Arial Narrow"/>
                <a:cs typeface="Arial Narrow"/>
              </a:rPr>
              <a:t>1		H	5	  </a:t>
            </a:r>
            <a:r>
              <a:rPr lang="en-US" sz="1100" spc="-5" dirty="0" smtClean="0">
                <a:latin typeface="Arial Narrow"/>
                <a:cs typeface="Arial Narrow"/>
              </a:rPr>
              <a:t>Q&amp;</a:t>
            </a:r>
            <a:r>
              <a:rPr lang="en-US" sz="1100" dirty="0" smtClean="0">
                <a:latin typeface="Arial Narrow"/>
                <a:cs typeface="Arial Narrow"/>
              </a:rPr>
              <a:t>A</a:t>
            </a:r>
            <a:r>
              <a:rPr lang="en-US" sz="1100" spc="-50" dirty="0" smtClean="0">
                <a:latin typeface="Arial Narrow"/>
                <a:cs typeface="Arial Narrow"/>
              </a:rPr>
              <a:t> </a:t>
            </a:r>
            <a:r>
              <a:rPr lang="en-US" sz="1100" spc="-5" dirty="0" smtClean="0">
                <a:latin typeface="Arial Narrow"/>
                <a:cs typeface="Arial Narrow"/>
              </a:rPr>
              <a:t>Engineer         </a:t>
            </a:r>
            <a:r>
              <a:rPr lang="en-US" sz="1100" dirty="0" smtClean="0">
                <a:latin typeface="Arial Narrow"/>
                <a:cs typeface="Arial Narrow"/>
              </a:rPr>
              <a:t>J	</a:t>
            </a:r>
            <a:r>
              <a:rPr lang="en-US" sz="1100" spc="-5" dirty="0" smtClean="0">
                <a:latin typeface="Arial Narrow"/>
                <a:cs typeface="Arial Narrow"/>
              </a:rPr>
              <a:t>Prepar</a:t>
            </a:r>
            <a:r>
              <a:rPr lang="en-US" sz="1100" dirty="0" smtClean="0">
                <a:latin typeface="Arial Narrow"/>
                <a:cs typeface="Arial Narrow"/>
              </a:rPr>
              <a:t>e</a:t>
            </a:r>
            <a:r>
              <a:rPr lang="en-US" sz="1100" spc="5" dirty="0" smtClean="0">
                <a:latin typeface="Arial Narrow"/>
                <a:cs typeface="Arial Narrow"/>
              </a:rPr>
              <a:t> </a:t>
            </a:r>
            <a:r>
              <a:rPr lang="en-US" sz="1100" spc="-5" dirty="0" smtClean="0">
                <a:latin typeface="Arial Narrow"/>
                <a:cs typeface="Arial Narrow"/>
              </a:rPr>
              <a:t>Marketin</a:t>
            </a:r>
            <a:r>
              <a:rPr lang="en-US" sz="1100" dirty="0" smtClean="0">
                <a:latin typeface="Arial Narrow"/>
                <a:cs typeface="Arial Narrow"/>
              </a:rPr>
              <a:t>g</a:t>
            </a:r>
            <a:r>
              <a:rPr lang="en-US" sz="1100" spc="5" dirty="0" smtClean="0">
                <a:latin typeface="Arial Narrow"/>
                <a:cs typeface="Arial Narrow"/>
              </a:rPr>
              <a:t> </a:t>
            </a:r>
            <a:r>
              <a:rPr lang="en-US" sz="1100" spc="-5" dirty="0" smtClean="0">
                <a:latin typeface="Arial Narrow"/>
                <a:cs typeface="Arial Narrow"/>
              </a:rPr>
              <a:t>Messag</a:t>
            </a:r>
            <a:r>
              <a:rPr lang="en-US" sz="1100" dirty="0" smtClean="0">
                <a:latin typeface="Arial Narrow"/>
                <a:cs typeface="Arial Narrow"/>
              </a:rPr>
              <a:t>e		5		 A		-	</a:t>
            </a:r>
            <a:r>
              <a:rPr lang="en-US" sz="1100" spc="-5" dirty="0" smtClean="0">
                <a:latin typeface="Arial Narrow"/>
                <a:cs typeface="Arial Narrow"/>
              </a:rPr>
              <a:t>Produc</a:t>
            </a:r>
            <a:r>
              <a:rPr lang="en-US" sz="1100" dirty="0" smtClean="0">
                <a:latin typeface="Arial Narrow"/>
                <a:cs typeface="Arial Narrow"/>
              </a:rPr>
              <a:t>t</a:t>
            </a:r>
            <a:r>
              <a:rPr lang="en-US" sz="1100" spc="5" dirty="0" smtClean="0">
                <a:latin typeface="Arial Narrow"/>
                <a:cs typeface="Arial Narrow"/>
              </a:rPr>
              <a:t> </a:t>
            </a:r>
            <a:r>
              <a:rPr lang="en-US" sz="1100" spc="-5" dirty="0" smtClean="0">
                <a:latin typeface="Arial Narrow"/>
                <a:cs typeface="Arial Narrow"/>
              </a:rPr>
              <a:t>Manager</a:t>
            </a:r>
            <a:endParaRPr lang="en-US" sz="1100" dirty="0" smtClean="0">
              <a:latin typeface="Arial Narrow"/>
              <a:cs typeface="Arial Narrow"/>
            </a:endParaRPr>
          </a:p>
          <a:p>
            <a:pPr marL="238760" marR="345440" indent="10160">
              <a:lnSpc>
                <a:spcPct val="141400"/>
              </a:lnSpc>
              <a:tabLst>
                <a:tab pos="1149350" algn="l"/>
                <a:tab pos="1305560" algn="l"/>
                <a:tab pos="3676015" algn="l"/>
                <a:tab pos="3695065" algn="l"/>
                <a:tab pos="4464050" algn="l"/>
                <a:tab pos="4576445" algn="l"/>
                <a:tab pos="5698490" algn="l"/>
                <a:tab pos="5717540" algn="l"/>
                <a:tab pos="6550025" algn="l"/>
                <a:tab pos="6611620" algn="l"/>
              </a:tabLst>
            </a:pPr>
            <a:r>
              <a:rPr lang="en-US" sz="1100" dirty="0" smtClean="0">
                <a:latin typeface="Arial Narrow"/>
                <a:cs typeface="Arial Narrow"/>
              </a:rPr>
              <a:t>K	 </a:t>
            </a:r>
            <a:r>
              <a:rPr lang="en-US" sz="1100" spc="-40" dirty="0" smtClean="0">
                <a:latin typeface="Arial Narrow"/>
                <a:cs typeface="Arial Narrow"/>
              </a:rPr>
              <a:t>T</a:t>
            </a:r>
            <a:r>
              <a:rPr lang="en-US" sz="1100" dirty="0" smtClean="0">
                <a:latin typeface="Arial Narrow"/>
                <a:cs typeface="Arial Narrow"/>
              </a:rPr>
              <a:t>r</a:t>
            </a:r>
            <a:r>
              <a:rPr lang="en-US" sz="1100" spc="-5" dirty="0" smtClean="0">
                <a:latin typeface="Arial Narrow"/>
                <a:cs typeface="Arial Narrow"/>
              </a:rPr>
              <a:t>ai</a:t>
            </a:r>
            <a:r>
              <a:rPr lang="en-US" sz="1100" dirty="0" smtClean="0">
                <a:latin typeface="Arial Narrow"/>
                <a:cs typeface="Arial Narrow"/>
              </a:rPr>
              <a:t>n</a:t>
            </a:r>
            <a:r>
              <a:rPr lang="en-US" sz="1100" spc="-10" dirty="0" smtClean="0">
                <a:latin typeface="Arial Narrow"/>
                <a:cs typeface="Arial Narrow"/>
              </a:rPr>
              <a:t> </a:t>
            </a:r>
            <a:r>
              <a:rPr lang="en-US" sz="1100" spc="-5" dirty="0" smtClean="0">
                <a:latin typeface="Arial Narrow"/>
                <a:cs typeface="Arial Narrow"/>
              </a:rPr>
              <a:t>PS</a:t>
            </a:r>
            <a:r>
              <a:rPr lang="en-US" sz="1100" dirty="0" smtClean="0">
                <a:latin typeface="Arial Narrow"/>
                <a:cs typeface="Arial Narrow"/>
              </a:rPr>
              <a:t>O</a:t>
            </a:r>
            <a:r>
              <a:rPr lang="en-US" sz="1100" baseline="24305" dirty="0" smtClean="0">
                <a:latin typeface="Arial Narrow"/>
                <a:cs typeface="Arial Narrow"/>
              </a:rPr>
              <a:t> </a:t>
            </a:r>
            <a:r>
              <a:rPr lang="en-US" sz="1100" spc="-142" baseline="24305" dirty="0" smtClean="0">
                <a:latin typeface="Arial Narrow"/>
                <a:cs typeface="Arial Narrow"/>
              </a:rPr>
              <a:t> </a:t>
            </a:r>
            <a:r>
              <a:rPr lang="en-US" sz="1100" spc="-5" dirty="0" smtClean="0">
                <a:latin typeface="Arial Narrow"/>
                <a:cs typeface="Arial Narrow"/>
              </a:rPr>
              <a:t>an</a:t>
            </a:r>
            <a:r>
              <a:rPr lang="en-US" sz="1100" dirty="0" smtClean="0">
                <a:latin typeface="Arial Narrow"/>
                <a:cs typeface="Arial Narrow"/>
              </a:rPr>
              <a:t>d</a:t>
            </a:r>
            <a:r>
              <a:rPr lang="en-US" sz="1100" spc="10" dirty="0" smtClean="0">
                <a:latin typeface="Arial Narrow"/>
                <a:cs typeface="Arial Narrow"/>
              </a:rPr>
              <a:t> </a:t>
            </a:r>
            <a:r>
              <a:rPr lang="en-US" sz="1100" spc="-5" dirty="0" smtClean="0">
                <a:latin typeface="Arial Narrow"/>
                <a:cs typeface="Arial Narrow"/>
              </a:rPr>
              <a:t>Pre</a:t>
            </a:r>
            <a:r>
              <a:rPr lang="en-US" sz="1100" dirty="0" smtClean="0">
                <a:latin typeface="Arial Narrow"/>
                <a:cs typeface="Arial Narrow"/>
              </a:rPr>
              <a:t>-</a:t>
            </a:r>
            <a:r>
              <a:rPr lang="en-US" sz="1100" spc="-5" dirty="0" smtClean="0">
                <a:latin typeface="Arial Narrow"/>
                <a:cs typeface="Arial Narrow"/>
              </a:rPr>
              <a:t>Sale</a:t>
            </a:r>
            <a:r>
              <a:rPr lang="en-US" sz="1100" dirty="0" smtClean="0">
                <a:latin typeface="Arial Narrow"/>
                <a:cs typeface="Arial Narrow"/>
              </a:rPr>
              <a:t>s		 2		H,J		 -		 </a:t>
            </a:r>
            <a:r>
              <a:rPr lang="en-US" sz="1100" spc="-5" dirty="0" smtClean="0">
                <a:latin typeface="Arial Narrow"/>
                <a:cs typeface="Arial Narrow"/>
              </a:rPr>
              <a:t>Produc</a:t>
            </a:r>
            <a:r>
              <a:rPr lang="en-US" sz="1100" dirty="0" smtClean="0">
                <a:latin typeface="Arial Narrow"/>
                <a:cs typeface="Arial Narrow"/>
              </a:rPr>
              <a:t>t</a:t>
            </a:r>
            <a:r>
              <a:rPr lang="en-US" sz="1100" spc="5" dirty="0" smtClean="0">
                <a:latin typeface="Arial Narrow"/>
                <a:cs typeface="Arial Narrow"/>
              </a:rPr>
              <a:t> </a:t>
            </a:r>
            <a:r>
              <a:rPr lang="en-US" sz="1100" spc="-5" dirty="0" smtClean="0">
                <a:latin typeface="Arial Narrow"/>
                <a:cs typeface="Arial Narrow"/>
              </a:rPr>
              <a:t>Manager         </a:t>
            </a:r>
            <a:r>
              <a:rPr lang="en-US" sz="1100" dirty="0" smtClean="0">
                <a:latin typeface="Arial Narrow"/>
                <a:cs typeface="Arial Narrow"/>
              </a:rPr>
              <a:t>L		</a:t>
            </a:r>
            <a:r>
              <a:rPr lang="en-US" sz="1100" spc="-5" dirty="0" smtClean="0">
                <a:latin typeface="Arial Narrow"/>
                <a:cs typeface="Arial Narrow"/>
              </a:rPr>
              <a:t>Educat</a:t>
            </a:r>
            <a:r>
              <a:rPr lang="en-US" sz="1100" dirty="0" smtClean="0">
                <a:latin typeface="Arial Narrow"/>
                <a:cs typeface="Arial Narrow"/>
              </a:rPr>
              <a:t>e</a:t>
            </a:r>
            <a:r>
              <a:rPr lang="en-US" sz="1100" spc="10" dirty="0" smtClean="0">
                <a:latin typeface="Arial Narrow"/>
                <a:cs typeface="Arial Narrow"/>
              </a:rPr>
              <a:t> </a:t>
            </a:r>
            <a:r>
              <a:rPr lang="en-US" sz="1100" spc="-5" dirty="0" smtClean="0">
                <a:latin typeface="Arial Narrow"/>
                <a:cs typeface="Arial Narrow"/>
              </a:rPr>
              <a:t>Sale</a:t>
            </a:r>
            <a:r>
              <a:rPr lang="en-US" sz="1100" dirty="0" smtClean="0">
                <a:latin typeface="Arial Narrow"/>
                <a:cs typeface="Arial Narrow"/>
              </a:rPr>
              <a:t>s</a:t>
            </a:r>
            <a:r>
              <a:rPr lang="en-US" sz="1100" spc="10" dirty="0" smtClean="0">
                <a:latin typeface="Arial Narrow"/>
                <a:cs typeface="Arial Narrow"/>
              </a:rPr>
              <a:t> </a:t>
            </a:r>
            <a:r>
              <a:rPr lang="en-US" sz="1100" spc="-5" dirty="0" smtClean="0">
                <a:latin typeface="Arial Narrow"/>
                <a:cs typeface="Arial Narrow"/>
              </a:rPr>
              <a:t>Forc</a:t>
            </a:r>
            <a:r>
              <a:rPr lang="en-US" sz="1100" dirty="0" smtClean="0">
                <a:latin typeface="Arial Narrow"/>
                <a:cs typeface="Arial Narrow"/>
              </a:rPr>
              <a:t>e		2		 J	 -		</a:t>
            </a:r>
            <a:r>
              <a:rPr lang="en-US" sz="1100" spc="-5" dirty="0" smtClean="0">
                <a:latin typeface="Arial Narrow"/>
                <a:cs typeface="Arial Narrow"/>
              </a:rPr>
              <a:t>Produc</a:t>
            </a:r>
            <a:r>
              <a:rPr lang="en-US" sz="1100" dirty="0" smtClean="0">
                <a:latin typeface="Arial Narrow"/>
                <a:cs typeface="Arial Narrow"/>
              </a:rPr>
              <a:t>t</a:t>
            </a:r>
            <a:r>
              <a:rPr lang="en-US" sz="1100" spc="5" dirty="0" smtClean="0">
                <a:latin typeface="Arial Narrow"/>
                <a:cs typeface="Arial Narrow"/>
              </a:rPr>
              <a:t> </a:t>
            </a:r>
            <a:r>
              <a:rPr lang="en-US" sz="1100" spc="-5" dirty="0" smtClean="0">
                <a:latin typeface="Arial Narrow"/>
                <a:cs typeface="Arial Narrow"/>
              </a:rPr>
              <a:t>Manager        </a:t>
            </a:r>
            <a:r>
              <a:rPr lang="en-US" sz="1100" dirty="0" smtClean="0">
                <a:latin typeface="Arial Narrow"/>
                <a:cs typeface="Arial Narrow"/>
              </a:rPr>
              <a:t>M	</a:t>
            </a:r>
            <a:r>
              <a:rPr lang="en-US" sz="1100" spc="-5" dirty="0" smtClean="0">
                <a:latin typeface="Arial Narrow"/>
                <a:cs typeface="Arial Narrow"/>
              </a:rPr>
              <a:t>Prepar</a:t>
            </a:r>
            <a:r>
              <a:rPr lang="en-US" sz="1100" dirty="0" smtClean="0">
                <a:latin typeface="Arial Narrow"/>
                <a:cs typeface="Arial Narrow"/>
              </a:rPr>
              <a:t>e</a:t>
            </a:r>
            <a:r>
              <a:rPr lang="en-US" sz="1100" spc="5" dirty="0" smtClean="0">
                <a:latin typeface="Arial Narrow"/>
                <a:cs typeface="Arial Narrow"/>
              </a:rPr>
              <a:t> </a:t>
            </a:r>
            <a:r>
              <a:rPr lang="en-US" sz="1100" spc="-5" dirty="0" smtClean="0">
                <a:latin typeface="Arial Narrow"/>
                <a:cs typeface="Arial Narrow"/>
              </a:rPr>
              <a:t>Marketin</a:t>
            </a:r>
            <a:r>
              <a:rPr lang="en-US" sz="1100" dirty="0" smtClean="0">
                <a:latin typeface="Arial Narrow"/>
                <a:cs typeface="Arial Narrow"/>
              </a:rPr>
              <a:t>g</a:t>
            </a:r>
            <a:r>
              <a:rPr lang="en-US" sz="1100" spc="5" dirty="0" smtClean="0">
                <a:latin typeface="Arial Narrow"/>
                <a:cs typeface="Arial Narrow"/>
              </a:rPr>
              <a:t> </a:t>
            </a:r>
            <a:r>
              <a:rPr lang="en-US" sz="1100" spc="-5" dirty="0" smtClean="0">
                <a:latin typeface="Arial Narrow"/>
                <a:cs typeface="Arial Narrow"/>
              </a:rPr>
              <a:t>Materia</a:t>
            </a:r>
            <a:r>
              <a:rPr lang="en-US" sz="1100" dirty="0" smtClean="0">
                <a:latin typeface="Arial Narrow"/>
                <a:cs typeface="Arial Narrow"/>
              </a:rPr>
              <a:t>l	 </a:t>
            </a:r>
            <a:r>
              <a:rPr lang="en-US" sz="1100" spc="-5" dirty="0" smtClean="0">
                <a:latin typeface="Arial Narrow"/>
                <a:cs typeface="Arial Narrow"/>
              </a:rPr>
              <a:t>1</a:t>
            </a:r>
            <a:r>
              <a:rPr lang="en-US" sz="1100" dirty="0" smtClean="0">
                <a:latin typeface="Arial Narrow"/>
                <a:cs typeface="Arial Narrow"/>
              </a:rPr>
              <a:t>0		  J	 4	</a:t>
            </a:r>
            <a:r>
              <a:rPr lang="en-US" sz="1100" spc="-5" dirty="0" smtClean="0">
                <a:latin typeface="Arial Narrow"/>
                <a:cs typeface="Arial Narrow"/>
              </a:rPr>
              <a:t>Marketin</a:t>
            </a:r>
            <a:r>
              <a:rPr lang="en-US" sz="1100" dirty="0" smtClean="0">
                <a:latin typeface="Arial Narrow"/>
                <a:cs typeface="Arial Narrow"/>
              </a:rPr>
              <a:t>g </a:t>
            </a:r>
            <a:r>
              <a:rPr lang="en-US" sz="1100" spc="-5" dirty="0" smtClean="0">
                <a:latin typeface="Arial Narrow"/>
                <a:cs typeface="Arial Narrow"/>
              </a:rPr>
              <a:t>Specialist     </a:t>
            </a:r>
            <a:r>
              <a:rPr lang="en-US" sz="1100" dirty="0" smtClean="0">
                <a:latin typeface="Arial Narrow"/>
                <a:cs typeface="Arial Narrow"/>
              </a:rPr>
              <a:t>N		  </a:t>
            </a:r>
            <a:r>
              <a:rPr lang="en-US" sz="1100" spc="-5" dirty="0" smtClean="0">
                <a:latin typeface="Arial Narrow"/>
                <a:cs typeface="Arial Narrow"/>
              </a:rPr>
              <a:t>Announc</a:t>
            </a:r>
            <a:r>
              <a:rPr lang="en-US" sz="1100" dirty="0" smtClean="0">
                <a:latin typeface="Arial Narrow"/>
                <a:cs typeface="Arial Narrow"/>
              </a:rPr>
              <a:t>e</a:t>
            </a:r>
            <a:r>
              <a:rPr lang="en-US" sz="1100" spc="25" dirty="0" smtClean="0">
                <a:latin typeface="Arial Narrow"/>
                <a:cs typeface="Arial Narrow"/>
              </a:rPr>
              <a:t> </a:t>
            </a:r>
            <a:r>
              <a:rPr lang="en-US" sz="1100" spc="-5" dirty="0" smtClean="0">
                <a:latin typeface="Arial Narrow"/>
                <a:cs typeface="Arial Narrow"/>
              </a:rPr>
              <a:t>Releas</a:t>
            </a:r>
            <a:r>
              <a:rPr lang="en-US" sz="1100" dirty="0" smtClean="0">
                <a:latin typeface="Arial Narrow"/>
                <a:cs typeface="Arial Narrow"/>
              </a:rPr>
              <a:t>e		 1	I,K,L,M		-		   </a:t>
            </a:r>
            <a:r>
              <a:rPr lang="en-US" sz="1100" spc="-5" dirty="0" smtClean="0">
                <a:latin typeface="Arial Narrow"/>
                <a:cs typeface="Arial Narrow"/>
              </a:rPr>
              <a:t>Marketin</a:t>
            </a:r>
            <a:r>
              <a:rPr lang="en-US" sz="1100" dirty="0" smtClean="0">
                <a:latin typeface="Arial Narrow"/>
                <a:cs typeface="Arial Narrow"/>
              </a:rPr>
              <a:t>g </a:t>
            </a:r>
            <a:r>
              <a:rPr lang="en-US" sz="1100" spc="-5" dirty="0" smtClean="0">
                <a:latin typeface="Arial Narrow"/>
                <a:cs typeface="Arial Narrow"/>
              </a:rPr>
              <a:t>VP</a:t>
            </a:r>
            <a:endParaRPr lang="en-US" sz="11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1951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Planning: </a:t>
            </a:r>
            <a:r>
              <a:rPr lang="en-GB" dirty="0"/>
              <a:t>Dependencies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714572"/>
            <a:ext cx="5621239" cy="40641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0" y="6248400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ea typeface="+mj-ea"/>
                <a:cs typeface="+mj-cs"/>
              </a:rPr>
              <a:t>Dependency Matrix</a:t>
            </a:r>
            <a:endParaRPr lang="en-US" sz="2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3961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Project Planning: </a:t>
            </a:r>
            <a:r>
              <a:rPr lang="en-GB" dirty="0" smtClean="0"/>
              <a:t>Schedule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6248400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ea typeface="+mj-ea"/>
                <a:cs typeface="+mj-cs"/>
              </a:rPr>
              <a:t>Network Diagram</a:t>
            </a:r>
            <a:endParaRPr 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625" y="2971800"/>
            <a:ext cx="105727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Task A</a:t>
            </a:r>
          </a:p>
          <a:p>
            <a:pPr algn="ctr"/>
            <a:r>
              <a:rPr lang="en-US" sz="1800" dirty="0" smtClean="0">
                <a:latin typeface="+mn-lt"/>
              </a:rPr>
              <a:t>(2 Days)</a:t>
            </a:r>
            <a:endParaRPr lang="en-US" sz="18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9225" y="1834945"/>
            <a:ext cx="105727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Task B</a:t>
            </a:r>
          </a:p>
          <a:p>
            <a:pPr algn="ctr"/>
            <a:r>
              <a:rPr lang="en-US" sz="1800" dirty="0" smtClean="0">
                <a:latin typeface="+mn-lt"/>
              </a:rPr>
              <a:t>(8 Days)</a:t>
            </a:r>
            <a:endParaRPr lang="en-US" sz="18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90825" y="1834945"/>
            <a:ext cx="105727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Task C</a:t>
            </a:r>
          </a:p>
          <a:p>
            <a:pPr algn="ctr"/>
            <a:r>
              <a:rPr lang="en-US" sz="1800" dirty="0" smtClean="0">
                <a:latin typeface="+mn-lt"/>
              </a:rPr>
              <a:t>(13 Days)</a:t>
            </a:r>
            <a:endParaRPr lang="en-US" sz="18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350" y="2971800"/>
            <a:ext cx="105727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Task F</a:t>
            </a:r>
          </a:p>
          <a:p>
            <a:pPr algn="ctr"/>
            <a:r>
              <a:rPr lang="en-US" sz="1800" dirty="0" smtClean="0">
                <a:latin typeface="+mn-lt"/>
              </a:rPr>
              <a:t>(7 Days)</a:t>
            </a:r>
            <a:endParaRPr lang="en-US" sz="18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9225" y="2971800"/>
            <a:ext cx="105727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Task E</a:t>
            </a:r>
          </a:p>
          <a:p>
            <a:pPr algn="ctr"/>
            <a:r>
              <a:rPr lang="en-US" sz="1800" dirty="0" smtClean="0">
                <a:latin typeface="+mn-lt"/>
              </a:rPr>
              <a:t>(15 Days)</a:t>
            </a:r>
            <a:endParaRPr lang="en-US" sz="18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71950" y="1834945"/>
            <a:ext cx="104775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Task D</a:t>
            </a:r>
          </a:p>
          <a:p>
            <a:pPr algn="ctr"/>
            <a:r>
              <a:rPr lang="en-US" sz="1800" dirty="0" smtClean="0">
                <a:latin typeface="+mn-lt"/>
              </a:rPr>
              <a:t>(10 Days)</a:t>
            </a:r>
            <a:endParaRPr lang="en-US" sz="18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81475" y="2971800"/>
            <a:ext cx="104775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Task G</a:t>
            </a:r>
          </a:p>
          <a:p>
            <a:pPr algn="ctr"/>
            <a:r>
              <a:rPr lang="en-US" sz="1800" dirty="0" smtClean="0">
                <a:latin typeface="+mn-lt"/>
              </a:rPr>
              <a:t>(4 Days)</a:t>
            </a:r>
            <a:endParaRPr lang="en-US" sz="18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57325" y="4134892"/>
            <a:ext cx="105727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Task J</a:t>
            </a:r>
          </a:p>
          <a:p>
            <a:pPr algn="ctr"/>
            <a:r>
              <a:rPr lang="en-US" sz="1800" dirty="0" smtClean="0">
                <a:latin typeface="+mn-lt"/>
              </a:rPr>
              <a:t>(5 Days)</a:t>
            </a:r>
            <a:endParaRPr lang="en-US" sz="18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24500" y="2433912"/>
            <a:ext cx="104775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Task H</a:t>
            </a:r>
          </a:p>
          <a:p>
            <a:pPr algn="ctr"/>
            <a:r>
              <a:rPr lang="en-US" sz="1800" dirty="0" smtClean="0">
                <a:latin typeface="+mn-lt"/>
              </a:rPr>
              <a:t>(4 Days)</a:t>
            </a:r>
            <a:endParaRPr lang="en-US" sz="18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62750" y="3428380"/>
            <a:ext cx="105727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Task K</a:t>
            </a:r>
          </a:p>
          <a:p>
            <a:pPr algn="ctr"/>
            <a:r>
              <a:rPr lang="en-US" sz="1800" dirty="0" smtClean="0">
                <a:latin typeface="+mn-lt"/>
              </a:rPr>
              <a:t>(2 Days)</a:t>
            </a:r>
            <a:endParaRPr lang="en-US" sz="18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62750" y="4249226"/>
            <a:ext cx="105727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Task L</a:t>
            </a:r>
          </a:p>
          <a:p>
            <a:pPr algn="ctr"/>
            <a:r>
              <a:rPr lang="en-US" sz="1800" dirty="0" smtClean="0">
                <a:latin typeface="+mn-lt"/>
              </a:rPr>
              <a:t>(2 Days)</a:t>
            </a:r>
            <a:endParaRPr lang="en-US" sz="18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62750" y="5068669"/>
            <a:ext cx="105727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Task M</a:t>
            </a:r>
          </a:p>
          <a:p>
            <a:pPr algn="ctr"/>
            <a:r>
              <a:rPr lang="en-US" sz="1800" dirty="0" smtClean="0">
                <a:latin typeface="+mn-lt"/>
              </a:rPr>
              <a:t>(10 Days)</a:t>
            </a:r>
            <a:endParaRPr lang="en-US" sz="18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62749" y="1690766"/>
            <a:ext cx="105727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Task I</a:t>
            </a:r>
          </a:p>
          <a:p>
            <a:pPr algn="ctr"/>
            <a:r>
              <a:rPr lang="en-US" sz="1800" dirty="0" smtClean="0">
                <a:latin typeface="+mn-lt"/>
              </a:rPr>
              <a:t>(21 Days)</a:t>
            </a:r>
            <a:endParaRPr lang="en-US" sz="18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67675" y="2424141"/>
            <a:ext cx="105727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Task N</a:t>
            </a:r>
          </a:p>
          <a:p>
            <a:pPr algn="ctr"/>
            <a:r>
              <a:rPr lang="en-US" sz="1800" dirty="0" smtClean="0">
                <a:latin typeface="+mn-lt"/>
              </a:rPr>
              <a:t>(1 Days)</a:t>
            </a:r>
            <a:endParaRPr lang="en-US" sz="1800" dirty="0">
              <a:latin typeface="+mn-lt"/>
            </a:endParaRPr>
          </a:p>
        </p:txBody>
      </p:sp>
      <p:cxnSp>
        <p:nvCxnSpPr>
          <p:cNvPr id="20" name="Straight Arrow Connector 19"/>
          <p:cNvCxnSpPr>
            <a:stCxn id="3" idx="3"/>
            <a:endCxn id="7" idx="1"/>
          </p:cNvCxnSpPr>
          <p:nvPr/>
        </p:nvCxnSpPr>
        <p:spPr>
          <a:xfrm flipV="1">
            <a:off x="1104900" y="2158111"/>
            <a:ext cx="314325" cy="11368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3"/>
            <a:endCxn id="10" idx="1"/>
          </p:cNvCxnSpPr>
          <p:nvPr/>
        </p:nvCxnSpPr>
        <p:spPr>
          <a:xfrm>
            <a:off x="1104900" y="3294966"/>
            <a:ext cx="31432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3"/>
            <a:endCxn id="13" idx="1"/>
          </p:cNvCxnSpPr>
          <p:nvPr/>
        </p:nvCxnSpPr>
        <p:spPr>
          <a:xfrm>
            <a:off x="1104900" y="3294966"/>
            <a:ext cx="352425" cy="116309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476500" y="3303806"/>
            <a:ext cx="31432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76499" y="2209800"/>
            <a:ext cx="31432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43336" y="2191434"/>
            <a:ext cx="31432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857625" y="3303806"/>
            <a:ext cx="31432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  <a:endCxn id="14" idx="1"/>
          </p:cNvCxnSpPr>
          <p:nvPr/>
        </p:nvCxnSpPr>
        <p:spPr>
          <a:xfrm>
            <a:off x="5219700" y="2158111"/>
            <a:ext cx="304800" cy="5989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3"/>
            <a:endCxn id="15" idx="1"/>
          </p:cNvCxnSpPr>
          <p:nvPr/>
        </p:nvCxnSpPr>
        <p:spPr>
          <a:xfrm flipV="1">
            <a:off x="2514600" y="3751546"/>
            <a:ext cx="4248150" cy="70651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3"/>
            <a:endCxn id="16" idx="1"/>
          </p:cNvCxnSpPr>
          <p:nvPr/>
        </p:nvCxnSpPr>
        <p:spPr>
          <a:xfrm>
            <a:off x="2514600" y="4458058"/>
            <a:ext cx="4248150" cy="11433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3"/>
            <a:endCxn id="17" idx="1"/>
          </p:cNvCxnSpPr>
          <p:nvPr/>
        </p:nvCxnSpPr>
        <p:spPr>
          <a:xfrm>
            <a:off x="2514600" y="4458058"/>
            <a:ext cx="4248150" cy="93377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3"/>
            <a:endCxn id="14" idx="1"/>
          </p:cNvCxnSpPr>
          <p:nvPr/>
        </p:nvCxnSpPr>
        <p:spPr>
          <a:xfrm flipV="1">
            <a:off x="5229225" y="2757078"/>
            <a:ext cx="295275" cy="53788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3"/>
            <a:endCxn id="15" idx="1"/>
          </p:cNvCxnSpPr>
          <p:nvPr/>
        </p:nvCxnSpPr>
        <p:spPr>
          <a:xfrm>
            <a:off x="6572250" y="2757078"/>
            <a:ext cx="190500" cy="99446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4" idx="3"/>
            <a:endCxn id="18" idx="1"/>
          </p:cNvCxnSpPr>
          <p:nvPr/>
        </p:nvCxnSpPr>
        <p:spPr>
          <a:xfrm flipV="1">
            <a:off x="6572250" y="2013932"/>
            <a:ext cx="190499" cy="74314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7" idx="3"/>
            <a:endCxn id="19" idx="1"/>
          </p:cNvCxnSpPr>
          <p:nvPr/>
        </p:nvCxnSpPr>
        <p:spPr>
          <a:xfrm flipV="1">
            <a:off x="7820025" y="2747307"/>
            <a:ext cx="247650" cy="264452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8" idx="3"/>
            <a:endCxn id="19" idx="1"/>
          </p:cNvCxnSpPr>
          <p:nvPr/>
        </p:nvCxnSpPr>
        <p:spPr>
          <a:xfrm>
            <a:off x="7820024" y="2013932"/>
            <a:ext cx="247651" cy="73337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5" idx="3"/>
            <a:endCxn id="19" idx="1"/>
          </p:cNvCxnSpPr>
          <p:nvPr/>
        </p:nvCxnSpPr>
        <p:spPr>
          <a:xfrm flipV="1">
            <a:off x="7820025" y="2747307"/>
            <a:ext cx="247650" cy="10042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6" idx="3"/>
            <a:endCxn id="19" idx="1"/>
          </p:cNvCxnSpPr>
          <p:nvPr/>
        </p:nvCxnSpPr>
        <p:spPr>
          <a:xfrm flipV="1">
            <a:off x="7820025" y="2747307"/>
            <a:ext cx="247650" cy="182508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58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67750" cy="1143000"/>
          </a:xfrm>
        </p:spPr>
        <p:txBody>
          <a:bodyPr/>
          <a:lstStyle/>
          <a:p>
            <a:pPr lvl="0"/>
            <a:r>
              <a:rPr lang="en-US" sz="4000" dirty="0" smtClean="0"/>
              <a:t>Project Planning: </a:t>
            </a:r>
            <a:r>
              <a:rPr lang="en-GB" sz="4000" dirty="0" smtClean="0"/>
              <a:t>Critical Path Method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7625" y="3033634"/>
            <a:ext cx="100965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A</a:t>
            </a:r>
          </a:p>
          <a:p>
            <a:pPr algn="ctr"/>
            <a:r>
              <a:rPr lang="en-US" sz="1600" dirty="0" smtClean="0">
                <a:latin typeface="+mn-lt"/>
              </a:rPr>
              <a:t>(2)</a:t>
            </a:r>
            <a:endParaRPr lang="en-US" sz="16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9225" y="1896779"/>
            <a:ext cx="100965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B</a:t>
            </a:r>
          </a:p>
          <a:p>
            <a:pPr algn="ctr"/>
            <a:r>
              <a:rPr lang="en-US" sz="1600" dirty="0" smtClean="0">
                <a:latin typeface="+mn-lt"/>
              </a:rPr>
              <a:t>(8)</a:t>
            </a:r>
            <a:endParaRPr lang="en-US" sz="16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90825" y="1896779"/>
            <a:ext cx="100965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C</a:t>
            </a:r>
          </a:p>
          <a:p>
            <a:pPr algn="ctr"/>
            <a:r>
              <a:rPr lang="en-US" sz="1600" dirty="0" smtClean="0">
                <a:latin typeface="+mn-lt"/>
              </a:rPr>
              <a:t>(13)</a:t>
            </a:r>
            <a:endParaRPr lang="en-US" sz="16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350" y="3033634"/>
            <a:ext cx="100965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F</a:t>
            </a:r>
          </a:p>
          <a:p>
            <a:pPr algn="ctr"/>
            <a:r>
              <a:rPr lang="en-US" sz="1600" dirty="0" smtClean="0">
                <a:latin typeface="+mn-lt"/>
              </a:rPr>
              <a:t>(7)</a:t>
            </a:r>
            <a:endParaRPr lang="en-US" sz="16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9225" y="3033634"/>
            <a:ext cx="100965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E</a:t>
            </a:r>
          </a:p>
          <a:p>
            <a:pPr algn="ctr"/>
            <a:r>
              <a:rPr lang="en-US" sz="1600" dirty="0" smtClean="0">
                <a:latin typeface="+mn-lt"/>
              </a:rPr>
              <a:t>(15)</a:t>
            </a:r>
            <a:endParaRPr lang="en-US" sz="16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71950" y="1896779"/>
            <a:ext cx="100055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D</a:t>
            </a:r>
          </a:p>
          <a:p>
            <a:pPr algn="ctr"/>
            <a:r>
              <a:rPr lang="en-US" sz="1600" dirty="0" smtClean="0">
                <a:latin typeface="+mn-lt"/>
              </a:rPr>
              <a:t>(10)</a:t>
            </a:r>
            <a:endParaRPr lang="en-US" sz="16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81475" y="3033634"/>
            <a:ext cx="100055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G</a:t>
            </a:r>
          </a:p>
          <a:p>
            <a:pPr algn="ctr"/>
            <a:r>
              <a:rPr lang="en-US" sz="1600" dirty="0" smtClean="0">
                <a:latin typeface="+mn-lt"/>
              </a:rPr>
              <a:t>(4)</a:t>
            </a:r>
            <a:endParaRPr lang="en-US" sz="16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57325" y="4196726"/>
            <a:ext cx="100965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J</a:t>
            </a:r>
          </a:p>
          <a:p>
            <a:pPr algn="ctr"/>
            <a:r>
              <a:rPr lang="en-US" sz="1600" dirty="0" smtClean="0">
                <a:latin typeface="+mn-lt"/>
              </a:rPr>
              <a:t>(5)</a:t>
            </a:r>
            <a:endParaRPr lang="en-US" sz="16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24500" y="2495746"/>
            <a:ext cx="100055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H</a:t>
            </a:r>
          </a:p>
          <a:p>
            <a:pPr algn="ctr"/>
            <a:r>
              <a:rPr lang="en-US" sz="1600" dirty="0" smtClean="0">
                <a:latin typeface="+mn-lt"/>
              </a:rPr>
              <a:t>(4)</a:t>
            </a:r>
            <a:endParaRPr lang="en-US" sz="16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62750" y="3490214"/>
            <a:ext cx="100965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K</a:t>
            </a:r>
          </a:p>
          <a:p>
            <a:pPr algn="ctr"/>
            <a:r>
              <a:rPr lang="en-US" sz="1600" dirty="0" smtClean="0">
                <a:latin typeface="+mn-lt"/>
              </a:rPr>
              <a:t>(2)</a:t>
            </a:r>
            <a:endParaRPr lang="en-US" sz="16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62750" y="4311060"/>
            <a:ext cx="100965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L</a:t>
            </a:r>
          </a:p>
          <a:p>
            <a:pPr algn="ctr"/>
            <a:r>
              <a:rPr lang="en-US" sz="1600" dirty="0" smtClean="0">
                <a:latin typeface="+mn-lt"/>
              </a:rPr>
              <a:t>(2)</a:t>
            </a:r>
            <a:endParaRPr lang="en-US" sz="16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62750" y="5130503"/>
            <a:ext cx="100965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M</a:t>
            </a:r>
          </a:p>
          <a:p>
            <a:pPr algn="ctr"/>
            <a:r>
              <a:rPr lang="en-US" sz="1600" dirty="0" smtClean="0">
                <a:latin typeface="+mn-lt"/>
              </a:rPr>
              <a:t>(10)</a:t>
            </a:r>
            <a:endParaRPr lang="en-US" sz="16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62749" y="1752600"/>
            <a:ext cx="100965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I</a:t>
            </a:r>
          </a:p>
          <a:p>
            <a:pPr algn="ctr"/>
            <a:r>
              <a:rPr lang="en-US" sz="1600" dirty="0" smtClean="0">
                <a:latin typeface="+mn-lt"/>
              </a:rPr>
              <a:t>(21)</a:t>
            </a:r>
            <a:endParaRPr lang="en-US" sz="16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67675" y="2485975"/>
            <a:ext cx="100965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N</a:t>
            </a:r>
          </a:p>
          <a:p>
            <a:pPr algn="ctr"/>
            <a:r>
              <a:rPr lang="en-US" sz="1600" dirty="0" smtClean="0">
                <a:latin typeface="+mn-lt"/>
              </a:rPr>
              <a:t>(1)</a:t>
            </a:r>
            <a:endParaRPr lang="en-US" sz="1600" dirty="0">
              <a:latin typeface="+mn-lt"/>
            </a:endParaRPr>
          </a:p>
        </p:txBody>
      </p:sp>
      <p:cxnSp>
        <p:nvCxnSpPr>
          <p:cNvPr id="20" name="Straight Arrow Connector 19"/>
          <p:cNvCxnSpPr>
            <a:stCxn id="3" idx="3"/>
            <a:endCxn id="7" idx="1"/>
          </p:cNvCxnSpPr>
          <p:nvPr/>
        </p:nvCxnSpPr>
        <p:spPr>
          <a:xfrm flipV="1">
            <a:off x="1057276" y="2189167"/>
            <a:ext cx="361949" cy="11368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3"/>
            <a:endCxn id="10" idx="1"/>
          </p:cNvCxnSpPr>
          <p:nvPr/>
        </p:nvCxnSpPr>
        <p:spPr>
          <a:xfrm>
            <a:off x="1057276" y="3326022"/>
            <a:ext cx="36194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3"/>
            <a:endCxn id="13" idx="1"/>
          </p:cNvCxnSpPr>
          <p:nvPr/>
        </p:nvCxnSpPr>
        <p:spPr>
          <a:xfrm>
            <a:off x="1057276" y="3326022"/>
            <a:ext cx="400049" cy="116309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476500" y="3303806"/>
            <a:ext cx="30016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76499" y="2209800"/>
            <a:ext cx="30016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43336" y="2191434"/>
            <a:ext cx="30016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857625" y="3303806"/>
            <a:ext cx="30016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  <a:endCxn id="14" idx="1"/>
          </p:cNvCxnSpPr>
          <p:nvPr/>
        </p:nvCxnSpPr>
        <p:spPr>
          <a:xfrm>
            <a:off x="5172505" y="2189167"/>
            <a:ext cx="351995" cy="5989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3"/>
            <a:endCxn id="15" idx="1"/>
          </p:cNvCxnSpPr>
          <p:nvPr/>
        </p:nvCxnSpPr>
        <p:spPr>
          <a:xfrm flipV="1">
            <a:off x="2466976" y="3782602"/>
            <a:ext cx="4295774" cy="70651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3"/>
            <a:endCxn id="16" idx="1"/>
          </p:cNvCxnSpPr>
          <p:nvPr/>
        </p:nvCxnSpPr>
        <p:spPr>
          <a:xfrm>
            <a:off x="2466976" y="4489114"/>
            <a:ext cx="4295774" cy="11433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3"/>
            <a:endCxn id="17" idx="1"/>
          </p:cNvCxnSpPr>
          <p:nvPr/>
        </p:nvCxnSpPr>
        <p:spPr>
          <a:xfrm>
            <a:off x="2466976" y="4489114"/>
            <a:ext cx="4295774" cy="93377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3"/>
            <a:endCxn id="14" idx="1"/>
          </p:cNvCxnSpPr>
          <p:nvPr/>
        </p:nvCxnSpPr>
        <p:spPr>
          <a:xfrm flipV="1">
            <a:off x="5182030" y="2788134"/>
            <a:ext cx="342470" cy="53788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3"/>
            <a:endCxn id="15" idx="1"/>
          </p:cNvCxnSpPr>
          <p:nvPr/>
        </p:nvCxnSpPr>
        <p:spPr>
          <a:xfrm>
            <a:off x="6525055" y="2788134"/>
            <a:ext cx="237695" cy="99446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4" idx="3"/>
            <a:endCxn id="18" idx="1"/>
          </p:cNvCxnSpPr>
          <p:nvPr/>
        </p:nvCxnSpPr>
        <p:spPr>
          <a:xfrm flipV="1">
            <a:off x="6525055" y="2044988"/>
            <a:ext cx="237694" cy="74314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7" idx="3"/>
            <a:endCxn id="19" idx="1"/>
          </p:cNvCxnSpPr>
          <p:nvPr/>
        </p:nvCxnSpPr>
        <p:spPr>
          <a:xfrm flipV="1">
            <a:off x="7772401" y="2778363"/>
            <a:ext cx="295274" cy="264452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8" idx="3"/>
            <a:endCxn id="19" idx="1"/>
          </p:cNvCxnSpPr>
          <p:nvPr/>
        </p:nvCxnSpPr>
        <p:spPr>
          <a:xfrm>
            <a:off x="7772400" y="2044988"/>
            <a:ext cx="295275" cy="73337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5" idx="3"/>
            <a:endCxn id="19" idx="1"/>
          </p:cNvCxnSpPr>
          <p:nvPr/>
        </p:nvCxnSpPr>
        <p:spPr>
          <a:xfrm flipV="1">
            <a:off x="7772401" y="2778363"/>
            <a:ext cx="295274" cy="10042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6" idx="3"/>
            <a:endCxn id="19" idx="1"/>
          </p:cNvCxnSpPr>
          <p:nvPr/>
        </p:nvCxnSpPr>
        <p:spPr>
          <a:xfrm flipV="1">
            <a:off x="7772401" y="2778363"/>
            <a:ext cx="295274" cy="182508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>
            <a:off x="914400" y="762000"/>
            <a:ext cx="7781924" cy="54864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Phase 1: proceed left to right identifying the earliest start (ES) and earliest finish (EF) for each task 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542924" y="5616773"/>
            <a:ext cx="100965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Task name</a:t>
            </a:r>
          </a:p>
          <a:p>
            <a:pPr algn="ctr"/>
            <a:r>
              <a:rPr lang="en-US" sz="1400" dirty="0" smtClean="0">
                <a:latin typeface="+mn-lt"/>
              </a:rPr>
              <a:t>(duration)</a:t>
            </a:r>
            <a:endParaRPr lang="en-US" sz="1400" dirty="0">
              <a:latin typeface="+mn-l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42925" y="5364480"/>
            <a:ext cx="1009651" cy="274320"/>
            <a:chOff x="542925" y="5312658"/>
            <a:chExt cx="1009651" cy="338554"/>
          </a:xfrm>
        </p:grpSpPr>
        <p:sp>
          <p:nvSpPr>
            <p:cNvPr id="44" name="TextBox 43"/>
            <p:cNvSpPr txBox="1"/>
            <p:nvPr/>
          </p:nvSpPr>
          <p:spPr>
            <a:xfrm>
              <a:off x="542925" y="5312658"/>
              <a:ext cx="1009651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n-lt"/>
                </a:rPr>
                <a:t>ES     EF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28" name="Straight Connector 27"/>
            <p:cNvCxnSpPr>
              <a:stCxn id="44" idx="0"/>
              <a:endCxn id="41" idx="0"/>
            </p:cNvCxnSpPr>
            <p:nvPr/>
          </p:nvCxnSpPr>
          <p:spPr>
            <a:xfrm flipH="1">
              <a:off x="1047750" y="5312658"/>
              <a:ext cx="1" cy="30411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38170" y="6124576"/>
            <a:ext cx="1005840" cy="276224"/>
            <a:chOff x="542925" y="5312658"/>
            <a:chExt cx="1009651" cy="340905"/>
          </a:xfrm>
        </p:grpSpPr>
        <p:sp>
          <p:nvSpPr>
            <p:cNvPr id="48" name="TextBox 47"/>
            <p:cNvSpPr txBox="1"/>
            <p:nvPr/>
          </p:nvSpPr>
          <p:spPr>
            <a:xfrm>
              <a:off x="542925" y="5312658"/>
              <a:ext cx="1009651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n-lt"/>
                </a:rPr>
                <a:t>LS     LF 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047750" y="5349448"/>
              <a:ext cx="0" cy="30411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Left Arrow 41"/>
          <p:cNvSpPr/>
          <p:nvPr/>
        </p:nvSpPr>
        <p:spPr>
          <a:xfrm>
            <a:off x="538232" y="1143000"/>
            <a:ext cx="7696200" cy="548640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Phase </a:t>
            </a:r>
            <a:r>
              <a:rPr lang="en-US" sz="1400" dirty="0" smtClean="0"/>
              <a:t>2: </a:t>
            </a:r>
            <a:r>
              <a:rPr lang="en-US" sz="1400" dirty="0"/>
              <a:t>proceed r</a:t>
            </a:r>
            <a:r>
              <a:rPr lang="en-US" sz="1400" dirty="0" smtClean="0"/>
              <a:t>ight to left identifying </a:t>
            </a:r>
            <a:r>
              <a:rPr lang="en-US" sz="1400" dirty="0"/>
              <a:t>the </a:t>
            </a:r>
            <a:r>
              <a:rPr lang="en-US" sz="1400" dirty="0" smtClean="0"/>
              <a:t>latest </a:t>
            </a:r>
            <a:r>
              <a:rPr lang="en-US" sz="1400" dirty="0"/>
              <a:t>start </a:t>
            </a:r>
            <a:r>
              <a:rPr lang="en-US" sz="1400" dirty="0" smtClean="0"/>
              <a:t>(LS</a:t>
            </a:r>
            <a:r>
              <a:rPr lang="en-US" sz="1400" dirty="0"/>
              <a:t>) and </a:t>
            </a:r>
            <a:r>
              <a:rPr lang="en-US" sz="1400" dirty="0" smtClean="0"/>
              <a:t>latest </a:t>
            </a:r>
            <a:r>
              <a:rPr lang="en-US" sz="1400" dirty="0"/>
              <a:t>finish </a:t>
            </a:r>
            <a:r>
              <a:rPr lang="en-US" sz="1400" dirty="0" smtClean="0"/>
              <a:t>(LF</a:t>
            </a:r>
            <a:r>
              <a:rPr lang="en-US" sz="1400" dirty="0"/>
              <a:t>) for each task </a:t>
            </a:r>
          </a:p>
        </p:txBody>
      </p:sp>
    </p:spTree>
    <p:extLst>
      <p:ext uri="{BB962C8B-B14F-4D97-AF65-F5344CB8AC3E}">
        <p14:creationId xmlns:p14="http://schemas.microsoft.com/office/powerpoint/2010/main" val="24333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67750" cy="1143000"/>
          </a:xfrm>
        </p:spPr>
        <p:txBody>
          <a:bodyPr/>
          <a:lstStyle/>
          <a:p>
            <a:pPr lvl="0"/>
            <a:r>
              <a:rPr lang="en-US" sz="4000" dirty="0" smtClean="0"/>
              <a:t>Project Planning: </a:t>
            </a:r>
            <a:r>
              <a:rPr lang="en-GB" sz="4000" dirty="0" smtClean="0"/>
              <a:t>Critical Path Method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7625" y="3033634"/>
            <a:ext cx="100965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A</a:t>
            </a:r>
          </a:p>
          <a:p>
            <a:pPr algn="ctr"/>
            <a:r>
              <a:rPr lang="en-US" sz="1600" dirty="0" smtClean="0">
                <a:latin typeface="+mn-lt"/>
              </a:rPr>
              <a:t>(2)</a:t>
            </a:r>
            <a:endParaRPr lang="en-US" sz="16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9225" y="1896779"/>
            <a:ext cx="100965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B</a:t>
            </a:r>
          </a:p>
          <a:p>
            <a:pPr algn="ctr"/>
            <a:r>
              <a:rPr lang="en-US" sz="1600" dirty="0" smtClean="0">
                <a:latin typeface="+mn-lt"/>
              </a:rPr>
              <a:t>(8)</a:t>
            </a:r>
            <a:endParaRPr lang="en-US" sz="16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90825" y="1896779"/>
            <a:ext cx="100965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C</a:t>
            </a:r>
          </a:p>
          <a:p>
            <a:pPr algn="ctr"/>
            <a:r>
              <a:rPr lang="en-US" sz="1600" dirty="0" smtClean="0">
                <a:latin typeface="+mn-lt"/>
              </a:rPr>
              <a:t>(13)</a:t>
            </a:r>
            <a:endParaRPr lang="en-US" sz="16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350" y="3033634"/>
            <a:ext cx="100965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F</a:t>
            </a:r>
          </a:p>
          <a:p>
            <a:pPr algn="ctr"/>
            <a:r>
              <a:rPr lang="en-US" sz="1600" dirty="0" smtClean="0">
                <a:latin typeface="+mn-lt"/>
              </a:rPr>
              <a:t>(7)</a:t>
            </a:r>
            <a:endParaRPr lang="en-US" sz="16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9225" y="3033634"/>
            <a:ext cx="100965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E</a:t>
            </a:r>
          </a:p>
          <a:p>
            <a:pPr algn="ctr"/>
            <a:r>
              <a:rPr lang="en-US" sz="1600" dirty="0" smtClean="0">
                <a:latin typeface="+mn-lt"/>
              </a:rPr>
              <a:t>(15)</a:t>
            </a:r>
            <a:endParaRPr lang="en-US" sz="16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71950" y="1896779"/>
            <a:ext cx="100055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D</a:t>
            </a:r>
          </a:p>
          <a:p>
            <a:pPr algn="ctr"/>
            <a:r>
              <a:rPr lang="en-US" sz="1600" dirty="0" smtClean="0">
                <a:latin typeface="+mn-lt"/>
              </a:rPr>
              <a:t>(10)</a:t>
            </a:r>
            <a:endParaRPr lang="en-US" sz="16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81475" y="3033634"/>
            <a:ext cx="100055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G</a:t>
            </a:r>
          </a:p>
          <a:p>
            <a:pPr algn="ctr"/>
            <a:r>
              <a:rPr lang="en-US" sz="1600" dirty="0" smtClean="0">
                <a:latin typeface="+mn-lt"/>
              </a:rPr>
              <a:t>(4)</a:t>
            </a:r>
            <a:endParaRPr lang="en-US" sz="16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57325" y="4196726"/>
            <a:ext cx="100965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J</a:t>
            </a:r>
          </a:p>
          <a:p>
            <a:pPr algn="ctr"/>
            <a:r>
              <a:rPr lang="en-US" sz="1600" dirty="0" smtClean="0">
                <a:latin typeface="+mn-lt"/>
              </a:rPr>
              <a:t>(5)</a:t>
            </a:r>
            <a:endParaRPr lang="en-US" sz="16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24500" y="2495746"/>
            <a:ext cx="100055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H</a:t>
            </a:r>
          </a:p>
          <a:p>
            <a:pPr algn="ctr"/>
            <a:r>
              <a:rPr lang="en-US" sz="1600" dirty="0" smtClean="0">
                <a:latin typeface="+mn-lt"/>
              </a:rPr>
              <a:t>(4)</a:t>
            </a:r>
            <a:endParaRPr lang="en-US" sz="16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62750" y="3490214"/>
            <a:ext cx="100965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K</a:t>
            </a:r>
          </a:p>
          <a:p>
            <a:pPr algn="ctr"/>
            <a:r>
              <a:rPr lang="en-US" sz="1600" dirty="0" smtClean="0">
                <a:latin typeface="+mn-lt"/>
              </a:rPr>
              <a:t>(2)</a:t>
            </a:r>
            <a:endParaRPr lang="en-US" sz="16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62749" y="4676811"/>
            <a:ext cx="100965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L</a:t>
            </a:r>
          </a:p>
          <a:p>
            <a:pPr algn="ctr"/>
            <a:r>
              <a:rPr lang="en-US" sz="1600" dirty="0" smtClean="0">
                <a:latin typeface="+mn-lt"/>
              </a:rPr>
              <a:t>(2)</a:t>
            </a:r>
            <a:endParaRPr lang="en-US" sz="16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69409" y="5816025"/>
            <a:ext cx="100965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M</a:t>
            </a:r>
          </a:p>
          <a:p>
            <a:pPr algn="ctr"/>
            <a:r>
              <a:rPr lang="en-US" sz="1600" dirty="0" smtClean="0">
                <a:latin typeface="+mn-lt"/>
              </a:rPr>
              <a:t>(10)</a:t>
            </a:r>
            <a:endParaRPr lang="en-US" sz="16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62749" y="1752600"/>
            <a:ext cx="100965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I</a:t>
            </a:r>
          </a:p>
          <a:p>
            <a:pPr algn="ctr"/>
            <a:r>
              <a:rPr lang="en-US" sz="1600" dirty="0" smtClean="0">
                <a:latin typeface="+mn-lt"/>
              </a:rPr>
              <a:t>(21)</a:t>
            </a:r>
            <a:endParaRPr lang="en-US" sz="16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67675" y="2485975"/>
            <a:ext cx="100965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Task N</a:t>
            </a:r>
          </a:p>
          <a:p>
            <a:pPr algn="ctr"/>
            <a:r>
              <a:rPr lang="en-US" sz="1600" dirty="0" smtClean="0">
                <a:latin typeface="+mn-lt"/>
              </a:rPr>
              <a:t>(1)</a:t>
            </a:r>
            <a:endParaRPr lang="en-US" sz="1600" dirty="0">
              <a:latin typeface="+mn-lt"/>
            </a:endParaRPr>
          </a:p>
        </p:txBody>
      </p:sp>
      <p:cxnSp>
        <p:nvCxnSpPr>
          <p:cNvPr id="20" name="Straight Arrow Connector 19"/>
          <p:cNvCxnSpPr>
            <a:stCxn id="3" idx="3"/>
            <a:endCxn id="7" idx="1"/>
          </p:cNvCxnSpPr>
          <p:nvPr/>
        </p:nvCxnSpPr>
        <p:spPr>
          <a:xfrm flipV="1">
            <a:off x="1057276" y="2189167"/>
            <a:ext cx="361949" cy="11368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3"/>
            <a:endCxn id="10" idx="1"/>
          </p:cNvCxnSpPr>
          <p:nvPr/>
        </p:nvCxnSpPr>
        <p:spPr>
          <a:xfrm>
            <a:off x="1057276" y="3326022"/>
            <a:ext cx="36194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3"/>
            <a:endCxn id="13" idx="1"/>
          </p:cNvCxnSpPr>
          <p:nvPr/>
        </p:nvCxnSpPr>
        <p:spPr>
          <a:xfrm>
            <a:off x="1057276" y="3326022"/>
            <a:ext cx="400049" cy="116309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476500" y="3303806"/>
            <a:ext cx="30016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76499" y="2209800"/>
            <a:ext cx="30016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43336" y="2191434"/>
            <a:ext cx="30016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857625" y="3303806"/>
            <a:ext cx="30016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  <a:endCxn id="14" idx="1"/>
          </p:cNvCxnSpPr>
          <p:nvPr/>
        </p:nvCxnSpPr>
        <p:spPr>
          <a:xfrm>
            <a:off x="5172505" y="2189167"/>
            <a:ext cx="351995" cy="5989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3"/>
            <a:endCxn id="15" idx="1"/>
          </p:cNvCxnSpPr>
          <p:nvPr/>
        </p:nvCxnSpPr>
        <p:spPr>
          <a:xfrm flipV="1">
            <a:off x="2466976" y="3782602"/>
            <a:ext cx="4295774" cy="70651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3"/>
            <a:endCxn id="16" idx="1"/>
          </p:cNvCxnSpPr>
          <p:nvPr/>
        </p:nvCxnSpPr>
        <p:spPr>
          <a:xfrm>
            <a:off x="2466976" y="4489114"/>
            <a:ext cx="4295773" cy="48008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3"/>
            <a:endCxn id="17" idx="1"/>
          </p:cNvCxnSpPr>
          <p:nvPr/>
        </p:nvCxnSpPr>
        <p:spPr>
          <a:xfrm>
            <a:off x="2466976" y="4489114"/>
            <a:ext cx="4302433" cy="161929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3"/>
            <a:endCxn id="14" idx="1"/>
          </p:cNvCxnSpPr>
          <p:nvPr/>
        </p:nvCxnSpPr>
        <p:spPr>
          <a:xfrm flipV="1">
            <a:off x="5182030" y="2788134"/>
            <a:ext cx="342470" cy="53788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3"/>
            <a:endCxn id="15" idx="1"/>
          </p:cNvCxnSpPr>
          <p:nvPr/>
        </p:nvCxnSpPr>
        <p:spPr>
          <a:xfrm>
            <a:off x="6525055" y="2788134"/>
            <a:ext cx="237695" cy="99446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4" idx="3"/>
            <a:endCxn id="18" idx="1"/>
          </p:cNvCxnSpPr>
          <p:nvPr/>
        </p:nvCxnSpPr>
        <p:spPr>
          <a:xfrm flipV="1">
            <a:off x="6525055" y="2044988"/>
            <a:ext cx="237694" cy="74314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7" idx="3"/>
            <a:endCxn id="19" idx="1"/>
          </p:cNvCxnSpPr>
          <p:nvPr/>
        </p:nvCxnSpPr>
        <p:spPr>
          <a:xfrm flipV="1">
            <a:off x="7779060" y="2778363"/>
            <a:ext cx="288615" cy="333005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8" idx="3"/>
            <a:endCxn id="19" idx="1"/>
          </p:cNvCxnSpPr>
          <p:nvPr/>
        </p:nvCxnSpPr>
        <p:spPr>
          <a:xfrm>
            <a:off x="7772400" y="2044988"/>
            <a:ext cx="295275" cy="73337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5" idx="3"/>
            <a:endCxn id="19" idx="1"/>
          </p:cNvCxnSpPr>
          <p:nvPr/>
        </p:nvCxnSpPr>
        <p:spPr>
          <a:xfrm flipV="1">
            <a:off x="7772401" y="2778363"/>
            <a:ext cx="295274" cy="10042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6" idx="3"/>
            <a:endCxn id="19" idx="1"/>
          </p:cNvCxnSpPr>
          <p:nvPr/>
        </p:nvCxnSpPr>
        <p:spPr>
          <a:xfrm flipV="1">
            <a:off x="7772400" y="2778363"/>
            <a:ext cx="295275" cy="219083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2924" y="5616773"/>
            <a:ext cx="100965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Task name</a:t>
            </a:r>
          </a:p>
          <a:p>
            <a:pPr algn="ctr"/>
            <a:r>
              <a:rPr lang="en-US" sz="1400" dirty="0" smtClean="0">
                <a:latin typeface="+mn-lt"/>
              </a:rPr>
              <a:t>(duration)</a:t>
            </a:r>
            <a:endParaRPr lang="en-US" sz="1400" dirty="0">
              <a:latin typeface="+mn-l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42925" y="5364480"/>
            <a:ext cx="1009651" cy="274320"/>
            <a:chOff x="542925" y="5312658"/>
            <a:chExt cx="1009651" cy="338554"/>
          </a:xfrm>
        </p:grpSpPr>
        <p:sp>
          <p:nvSpPr>
            <p:cNvPr id="44" name="TextBox 43"/>
            <p:cNvSpPr txBox="1"/>
            <p:nvPr/>
          </p:nvSpPr>
          <p:spPr>
            <a:xfrm>
              <a:off x="542925" y="5312658"/>
              <a:ext cx="1009651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n-lt"/>
                </a:rPr>
                <a:t>ES     EF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28" name="Straight Connector 27"/>
            <p:cNvCxnSpPr>
              <a:stCxn id="44" idx="0"/>
              <a:endCxn id="41" idx="0"/>
            </p:cNvCxnSpPr>
            <p:nvPr/>
          </p:nvCxnSpPr>
          <p:spPr>
            <a:xfrm flipH="1">
              <a:off x="1047750" y="5312658"/>
              <a:ext cx="1" cy="30411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47048" y="6124576"/>
            <a:ext cx="1005840" cy="276224"/>
            <a:chOff x="542925" y="5312658"/>
            <a:chExt cx="1009651" cy="340905"/>
          </a:xfrm>
        </p:grpSpPr>
        <p:sp>
          <p:nvSpPr>
            <p:cNvPr id="48" name="TextBox 47"/>
            <p:cNvSpPr txBox="1"/>
            <p:nvPr/>
          </p:nvSpPr>
          <p:spPr>
            <a:xfrm>
              <a:off x="542925" y="5312658"/>
              <a:ext cx="1009651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n-lt"/>
                </a:rPr>
                <a:t>LS     LF 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047750" y="5349448"/>
              <a:ext cx="0" cy="30411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-4761" y="2692224"/>
            <a:ext cx="1071561" cy="1227730"/>
            <a:chOff x="-4761" y="2692224"/>
            <a:chExt cx="1071561" cy="1227730"/>
          </a:xfrm>
        </p:grpSpPr>
        <p:sp>
          <p:nvSpPr>
            <p:cNvPr id="4" name="TextBox 3"/>
            <p:cNvSpPr txBox="1"/>
            <p:nvPr/>
          </p:nvSpPr>
          <p:spPr>
            <a:xfrm>
              <a:off x="-4761" y="2692224"/>
              <a:ext cx="257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0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-4761" y="3581400"/>
              <a:ext cx="257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0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9625" y="2692224"/>
              <a:ext cx="257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2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09625" y="3581400"/>
              <a:ext cx="257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n-lt"/>
                </a:rPr>
                <a:t>2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756089" y="3176846"/>
            <a:ext cx="1079467" cy="1227730"/>
            <a:chOff x="-4762" y="2692224"/>
            <a:chExt cx="1071563" cy="1227730"/>
          </a:xfrm>
        </p:grpSpPr>
        <p:sp>
          <p:nvSpPr>
            <p:cNvPr id="53" name="TextBox 52"/>
            <p:cNvSpPr txBox="1"/>
            <p:nvPr/>
          </p:nvSpPr>
          <p:spPr>
            <a:xfrm>
              <a:off x="-4762" y="2692224"/>
              <a:ext cx="4435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37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-4761" y="3581400"/>
              <a:ext cx="4435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56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21043" y="2692224"/>
              <a:ext cx="4457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39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29542" y="3581400"/>
              <a:ext cx="497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58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727895" y="1621795"/>
            <a:ext cx="1071561" cy="1156895"/>
            <a:chOff x="-4761" y="2692224"/>
            <a:chExt cx="1071561" cy="1227730"/>
          </a:xfrm>
        </p:grpSpPr>
        <p:sp>
          <p:nvSpPr>
            <p:cNvPr id="58" name="TextBox 57"/>
            <p:cNvSpPr txBox="1"/>
            <p:nvPr/>
          </p:nvSpPr>
          <p:spPr>
            <a:xfrm>
              <a:off x="-4761" y="2692224"/>
              <a:ext cx="4834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n-lt"/>
                </a:rPr>
                <a:t>10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-4761" y="3581400"/>
              <a:ext cx="4834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n-lt"/>
                </a:rPr>
                <a:t>10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3311" y="2692224"/>
              <a:ext cx="4834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n-lt"/>
                </a:rPr>
                <a:t>23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12723" y="3581400"/>
              <a:ext cx="4540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n-lt"/>
                </a:rPr>
                <a:t>23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130354" y="1631137"/>
            <a:ext cx="1071562" cy="1146711"/>
            <a:chOff x="-4761" y="2692224"/>
            <a:chExt cx="1071562" cy="1227730"/>
          </a:xfrm>
        </p:grpSpPr>
        <p:sp>
          <p:nvSpPr>
            <p:cNvPr id="65" name="TextBox 64"/>
            <p:cNvSpPr txBox="1"/>
            <p:nvPr/>
          </p:nvSpPr>
          <p:spPr>
            <a:xfrm>
              <a:off x="-4761" y="2692224"/>
              <a:ext cx="4540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23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-4761" y="3581400"/>
              <a:ext cx="4540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23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83313" y="2692224"/>
              <a:ext cx="4834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n-lt"/>
                </a:rPr>
                <a:t>33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4200" y="3580752"/>
              <a:ext cx="457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33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498561" y="2140341"/>
            <a:ext cx="1071563" cy="1227730"/>
            <a:chOff x="-4762" y="2692224"/>
            <a:chExt cx="1071563" cy="1227730"/>
          </a:xfrm>
        </p:grpSpPr>
        <p:sp>
          <p:nvSpPr>
            <p:cNvPr id="72" name="TextBox 71"/>
            <p:cNvSpPr txBox="1"/>
            <p:nvPr/>
          </p:nvSpPr>
          <p:spPr>
            <a:xfrm>
              <a:off x="-4761" y="2692224"/>
              <a:ext cx="4540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n-lt"/>
                </a:rPr>
                <a:t>3</a:t>
              </a:r>
              <a:r>
                <a:rPr lang="en-US" sz="1600" dirty="0" smtClean="0">
                  <a:latin typeface="+mn-lt"/>
                </a:rPr>
                <a:t>3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-4762" y="3581400"/>
              <a:ext cx="5276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33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83313" y="2692224"/>
              <a:ext cx="4834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n-lt"/>
                </a:rPr>
                <a:t>37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67936" y="3581021"/>
              <a:ext cx="445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37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769409" y="1421869"/>
            <a:ext cx="1071562" cy="1227730"/>
            <a:chOff x="-4761" y="2692224"/>
            <a:chExt cx="1071562" cy="1227730"/>
          </a:xfrm>
        </p:grpSpPr>
        <p:sp>
          <p:nvSpPr>
            <p:cNvPr id="78" name="TextBox 77"/>
            <p:cNvSpPr txBox="1"/>
            <p:nvPr/>
          </p:nvSpPr>
          <p:spPr>
            <a:xfrm>
              <a:off x="-4761" y="2692224"/>
              <a:ext cx="4540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37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-4761" y="3581400"/>
              <a:ext cx="4540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37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83313" y="2692224"/>
              <a:ext cx="4834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n-lt"/>
                </a:rPr>
                <a:t>5</a:t>
              </a:r>
              <a:r>
                <a:rPr lang="en-US" sz="1600" dirty="0">
                  <a:latin typeface="+mn-lt"/>
                </a:rPr>
                <a:t>8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83313" y="3581400"/>
              <a:ext cx="4420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58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8005764" y="2139962"/>
            <a:ext cx="1071562" cy="1227730"/>
            <a:chOff x="-4761" y="2692224"/>
            <a:chExt cx="1071562" cy="1227730"/>
          </a:xfrm>
        </p:grpSpPr>
        <p:sp>
          <p:nvSpPr>
            <p:cNvPr id="83" name="TextBox 82"/>
            <p:cNvSpPr txBox="1"/>
            <p:nvPr/>
          </p:nvSpPr>
          <p:spPr>
            <a:xfrm>
              <a:off x="-4761" y="2692224"/>
              <a:ext cx="4540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58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-4761" y="3581400"/>
              <a:ext cx="447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58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3313" y="2692224"/>
              <a:ext cx="4834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n-lt"/>
                </a:rPr>
                <a:t>59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83313" y="3581400"/>
              <a:ext cx="4834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59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09219" y="3901463"/>
            <a:ext cx="1207357" cy="1227730"/>
            <a:chOff x="-42861" y="2692224"/>
            <a:chExt cx="1207357" cy="1227730"/>
          </a:xfrm>
        </p:grpSpPr>
        <p:sp>
          <p:nvSpPr>
            <p:cNvPr id="88" name="TextBox 87"/>
            <p:cNvSpPr txBox="1"/>
            <p:nvPr/>
          </p:nvSpPr>
          <p:spPr>
            <a:xfrm>
              <a:off x="-4761" y="2692224"/>
              <a:ext cx="257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n-lt"/>
                </a:rPr>
                <a:t>2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-42861" y="3581400"/>
              <a:ext cx="5215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43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49128" y="2692224"/>
              <a:ext cx="515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7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78737" y="3581400"/>
              <a:ext cx="488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48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763994" y="4404575"/>
            <a:ext cx="1071562" cy="1147709"/>
            <a:chOff x="-4761" y="2692224"/>
            <a:chExt cx="1071562" cy="1227730"/>
          </a:xfrm>
        </p:grpSpPr>
        <p:sp>
          <p:nvSpPr>
            <p:cNvPr id="98" name="TextBox 97"/>
            <p:cNvSpPr txBox="1"/>
            <p:nvPr/>
          </p:nvSpPr>
          <p:spPr>
            <a:xfrm>
              <a:off x="-4761" y="2692224"/>
              <a:ext cx="257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7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-4761" y="3581400"/>
              <a:ext cx="4594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56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51433" y="2692224"/>
              <a:ext cx="515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n-lt"/>
                </a:rPr>
                <a:t>9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88729" y="3581400"/>
              <a:ext cx="47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58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6712475" y="5519427"/>
            <a:ext cx="1135155" cy="1184817"/>
            <a:chOff x="-68354" y="2692224"/>
            <a:chExt cx="1135155" cy="1227730"/>
          </a:xfrm>
        </p:grpSpPr>
        <p:sp>
          <p:nvSpPr>
            <p:cNvPr id="103" name="TextBox 102"/>
            <p:cNvSpPr txBox="1"/>
            <p:nvPr/>
          </p:nvSpPr>
          <p:spPr>
            <a:xfrm>
              <a:off x="-4761" y="2692224"/>
              <a:ext cx="257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7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-68354" y="3581400"/>
              <a:ext cx="472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48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51433" y="2692224"/>
              <a:ext cx="515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17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12341" y="3581400"/>
              <a:ext cx="4544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58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417381" y="1631138"/>
            <a:ext cx="1139650" cy="1167209"/>
            <a:chOff x="-4761" y="2692224"/>
            <a:chExt cx="1139650" cy="1227730"/>
          </a:xfrm>
        </p:grpSpPr>
        <p:sp>
          <p:nvSpPr>
            <p:cNvPr id="108" name="TextBox 107"/>
            <p:cNvSpPr txBox="1"/>
            <p:nvPr/>
          </p:nvSpPr>
          <p:spPr>
            <a:xfrm>
              <a:off x="-4761" y="2692224"/>
              <a:ext cx="257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n-lt"/>
                </a:rPr>
                <a:t>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-4761" y="3581400"/>
              <a:ext cx="257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n-lt"/>
                </a:rPr>
                <a:t>2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51433" y="2692224"/>
              <a:ext cx="515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n-lt"/>
                </a:rPr>
                <a:t>10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26353" y="3580559"/>
              <a:ext cx="508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10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402234" y="2747195"/>
            <a:ext cx="1071562" cy="1179402"/>
            <a:chOff x="-4761" y="2692224"/>
            <a:chExt cx="1071562" cy="1227730"/>
          </a:xfrm>
        </p:grpSpPr>
        <p:sp>
          <p:nvSpPr>
            <p:cNvPr id="113" name="TextBox 112"/>
            <p:cNvSpPr txBox="1"/>
            <p:nvPr/>
          </p:nvSpPr>
          <p:spPr>
            <a:xfrm>
              <a:off x="-4761" y="2692224"/>
              <a:ext cx="257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n-lt"/>
                </a:rPr>
                <a:t>2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-4761" y="3581400"/>
              <a:ext cx="257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n-lt"/>
                </a:rPr>
                <a:t>7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51433" y="2692224"/>
              <a:ext cx="515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n-lt"/>
                </a:rPr>
                <a:t>17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97373" y="3581400"/>
              <a:ext cx="469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22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752941" y="2747195"/>
            <a:ext cx="1112003" cy="1179402"/>
            <a:chOff x="-4761" y="2692224"/>
            <a:chExt cx="1112003" cy="1227730"/>
          </a:xfrm>
        </p:grpSpPr>
        <p:sp>
          <p:nvSpPr>
            <p:cNvPr id="118" name="TextBox 117"/>
            <p:cNvSpPr txBox="1"/>
            <p:nvPr/>
          </p:nvSpPr>
          <p:spPr>
            <a:xfrm>
              <a:off x="-4761" y="2692224"/>
              <a:ext cx="4584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17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-4761" y="3581400"/>
              <a:ext cx="539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22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51433" y="2692224"/>
              <a:ext cx="515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n-lt"/>
                </a:rPr>
                <a:t>24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46758" y="3581400"/>
              <a:ext cx="4604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29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4130352" y="2711155"/>
            <a:ext cx="1071563" cy="1473951"/>
            <a:chOff x="-4762" y="2692224"/>
            <a:chExt cx="1071563" cy="1473951"/>
          </a:xfrm>
        </p:grpSpPr>
        <p:sp>
          <p:nvSpPr>
            <p:cNvPr id="123" name="TextBox 122"/>
            <p:cNvSpPr txBox="1"/>
            <p:nvPr/>
          </p:nvSpPr>
          <p:spPr>
            <a:xfrm>
              <a:off x="-4761" y="2692224"/>
              <a:ext cx="483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24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-4762" y="3581400"/>
              <a:ext cx="5309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29	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51433" y="2692224"/>
              <a:ext cx="515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28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23889" y="3581400"/>
              <a:ext cx="442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33</a:t>
              </a:r>
              <a:endParaRPr lang="en-US" sz="16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84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18817</TotalTime>
  <Words>749</Words>
  <Application>Microsoft Office PowerPoint</Application>
  <PresentationFormat>On-screen Show (4:3)</PresentationFormat>
  <Paragraphs>379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Times New Roman</vt:lpstr>
      <vt:lpstr>Office Theme</vt:lpstr>
      <vt:lpstr>1_Office Theme</vt:lpstr>
      <vt:lpstr>GBUS 8621: Project Management  Project Planning: Project Scope, Network Analysis and Critical Path   Echelon, Inc.'s Software Product Release </vt:lpstr>
      <vt:lpstr>Project Planning and Management</vt:lpstr>
      <vt:lpstr>Project Definition</vt:lpstr>
      <vt:lpstr>Project Planning: Scope</vt:lpstr>
      <vt:lpstr>Project Planning: Durations</vt:lpstr>
      <vt:lpstr>Project Planning: Dependencies</vt:lpstr>
      <vt:lpstr>Project Planning: Schedule</vt:lpstr>
      <vt:lpstr>Project Planning: Critical Path Method</vt:lpstr>
      <vt:lpstr>Project Planning: Critical Path Method</vt:lpstr>
      <vt:lpstr>Project Planning: Critical Path Method</vt:lpstr>
      <vt:lpstr>Project Planning: With Resources Constraints</vt:lpstr>
    </vt:vector>
  </TitlesOfParts>
  <Manager>GrushkaY@darden.virginia.edu;GrushkaY@darden.virginia.edu</Manager>
  <Company>London Business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GrushkaY@darden.virginia.edu</dc:creator>
  <cp:lastModifiedBy>Grushka-Cockayne, Yael</cp:lastModifiedBy>
  <cp:revision>1984</cp:revision>
  <cp:lastPrinted>2016-11-02T12:58:10Z</cp:lastPrinted>
  <dcterms:created xsi:type="dcterms:W3CDTF">1999-12-02T15:58:06Z</dcterms:created>
  <dcterms:modified xsi:type="dcterms:W3CDTF">2016-11-04T15:48:26Z</dcterms:modified>
</cp:coreProperties>
</file>