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C87E6-8C81-4169-B3AE-26FA7BAD9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9B69D7-40AB-4112-8CCC-7FFA8B4E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BB2C2-14B0-4E2E-BD61-60B38D6C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11D50-2FDC-44CF-B3C3-F412CC5B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B9562D-2C42-499D-8D6A-E31ED471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16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D8FCE-1477-46D7-BA5F-048C32F6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7DB80-0763-43E8-8605-6B666CCCB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82D7F8-84D5-48D9-A05D-FBFD8964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D08D5A-BD7E-4354-B8F4-5040E775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D29F0-39B9-44B6-9A00-8E9965B1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3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E72C78-5957-40A4-A82C-6C24CC527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6945CA-59CC-401C-85D7-0CC976E02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BA8CD-103A-43C6-9306-DAF615BB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1F3CDB-28A6-461E-9365-0DA45730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1E915-257B-4F3E-918E-A2F92664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4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C1E74-80EA-459F-BED5-12442DEC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830F16-113A-4488-A97B-26B9DA2F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17852-A3E8-4077-989F-0FF5FB0E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742F3-D8FF-447A-99B9-80E02B9C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E2624-02E1-4A46-8A0A-C148C199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76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E5129-174A-42CD-A02B-C383514D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2A6A50-7567-4FE7-A8E1-2DBE192D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2378C-B58C-4D0C-ADD4-982F31CE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46CCD0-87AF-49B7-8D3E-BBD0A48D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11E7-0EB9-44F1-9D37-F672031E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4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66021-E002-41C9-8311-9508B3B7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D9F87-ED24-4921-A97E-BAC69BC4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EBB2C5-33DD-4380-94E7-623F460C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1F8B28-A6D5-436E-B97F-76E08277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CBFAB-17D8-4075-A19F-05C80B5F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C0001-EDEB-46FD-85C4-35BCA695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23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A2283-01E0-4E61-AA68-E60F03E7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82E697-7AE2-4F96-80C3-76F57F9F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1C75FA-313E-4FB2-BA15-81D861AA7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02C50F-59CE-44F6-BD84-03CC7A2A2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57D9C0-9366-4FC5-B24B-FA8E3E2E4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775B4D-F6D5-4E8B-AB09-D380C778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8C06F4-7F49-4F15-81C0-08F8F2F4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249C8C-73D0-41EF-83B1-B261FBE9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4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08294-90EA-4851-8785-24F3769D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8BFC41-6003-46DA-93BD-E8DF5014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247A24-18A2-4012-87F1-1D609914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36387D-9B77-4544-8D85-5EF38254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03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16B6D9-A6FE-4BE8-B621-EED24683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F61824-01EF-4EFE-88BA-39915CFB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95D9A0-696E-44FE-8B9E-F0A13BDF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68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1EAC6-F224-4A93-8E38-50073764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6356B-D829-418D-A1A1-83448CB76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E89055-8BAA-49F3-8CE2-2FE92C42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30451-5CE3-40F6-86AB-AF59D1A6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B64607-222A-47DB-9235-9F9C8EC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394704-6FBD-4002-92FF-59A6A5D5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6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34490-0C6F-4E2D-89E6-498F0C73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5B5FFF-C323-4856-8FF0-E7F04FD1D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9F4212-20AB-4E07-8325-72ABA31BF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1BDB65-DD7C-4931-A7D6-5152ACCB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42A31-E172-4CF8-87C5-90C8D656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F493B2-407E-4FE4-B51A-46210E37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0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372022-73C4-4268-ABA4-412AA2C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8A88C-A531-4830-A246-5AC53758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0F11D-4B11-41F0-A77B-E5475DAFE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7CA1-0C6E-42BF-8A71-781A51165B5A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AE8D-6791-4A8D-B07E-6C4C7976D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0CBD4D-EBB2-4935-ACFF-BA048D53A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B06-7644-48D1-8268-B9A153128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87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思考の吹き出し: 雲形 20">
            <a:extLst>
              <a:ext uri="{FF2B5EF4-FFF2-40B4-BE49-F238E27FC236}">
                <a16:creationId xmlns:a16="http://schemas.microsoft.com/office/drawing/2014/main" id="{693D29FC-FC51-4140-B9AC-51DAAD9A97FB}"/>
              </a:ext>
            </a:extLst>
          </p:cNvPr>
          <p:cNvSpPr/>
          <p:nvPr/>
        </p:nvSpPr>
        <p:spPr>
          <a:xfrm>
            <a:off x="2733055" y="1547809"/>
            <a:ext cx="6725890" cy="3762382"/>
          </a:xfrm>
          <a:prstGeom prst="cloudCallout">
            <a:avLst>
              <a:gd name="adj1" fmla="val -22135"/>
              <a:gd name="adj2" fmla="val 650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E2AB7A39-88AA-4C65-B020-51899FCC0842}"/>
              </a:ext>
            </a:extLst>
          </p:cNvPr>
          <p:cNvSpPr/>
          <p:nvPr/>
        </p:nvSpPr>
        <p:spPr>
          <a:xfrm>
            <a:off x="2941999" y="1671012"/>
            <a:ext cx="6303524" cy="3505394"/>
          </a:xfrm>
          <a:prstGeom prst="cloudCallout">
            <a:avLst>
              <a:gd name="adj1" fmla="val -22839"/>
              <a:gd name="adj2" fmla="val 68050"/>
            </a:avLst>
          </a:prstGeom>
          <a:gradFill>
            <a:gsLst>
              <a:gs pos="0">
                <a:srgbClr val="0070C0"/>
              </a:gs>
              <a:gs pos="50000">
                <a:schemeClr val="bg1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CF7984-E6CD-4B52-985A-FA0EDB8769B1}"/>
              </a:ext>
            </a:extLst>
          </p:cNvPr>
          <p:cNvSpPr txBox="1"/>
          <p:nvPr/>
        </p:nvSpPr>
        <p:spPr>
          <a:xfrm>
            <a:off x="4355088" y="3637854"/>
            <a:ext cx="771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ギ</a:t>
            </a:r>
            <a:endParaRPr kumimoji="1" lang="ja-JP" altLang="en-US" sz="50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524497-8038-410C-AF24-A9A255C8350D}"/>
              </a:ext>
            </a:extLst>
          </p:cNvPr>
          <p:cNvSpPr txBox="1"/>
          <p:nvPr/>
        </p:nvSpPr>
        <p:spPr>
          <a:xfrm>
            <a:off x="4947176" y="3864608"/>
            <a:ext cx="6776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ミ</a:t>
            </a:r>
            <a:endParaRPr kumimoji="1" lang="ja-JP" altLang="en-US" sz="50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5BC4A65-02E1-4A5C-820F-02438AFC202E}"/>
              </a:ext>
            </a:extLst>
          </p:cNvPr>
          <p:cNvSpPr txBox="1"/>
          <p:nvPr/>
        </p:nvSpPr>
        <p:spPr>
          <a:xfrm>
            <a:off x="5450208" y="4046438"/>
            <a:ext cx="677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ッ</a:t>
            </a:r>
            <a:endParaRPr kumimoji="1" lang="ja-JP" altLang="en-US" sz="50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330AF1-00F5-40B8-A9D1-5E61F9489870}"/>
              </a:ext>
            </a:extLst>
          </p:cNvPr>
          <p:cNvSpPr txBox="1"/>
          <p:nvPr/>
        </p:nvSpPr>
        <p:spPr>
          <a:xfrm>
            <a:off x="5909970" y="4092793"/>
            <a:ext cx="7717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ク</a:t>
            </a:r>
            <a:endParaRPr kumimoji="1" lang="ja-JP" altLang="en-US" sz="50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28B714-DBF7-4A7B-B042-50C62BB8DEBF}"/>
              </a:ext>
            </a:extLst>
          </p:cNvPr>
          <p:cNvSpPr txBox="1"/>
          <p:nvPr/>
        </p:nvSpPr>
        <p:spPr>
          <a:xfrm>
            <a:off x="6485147" y="3864608"/>
            <a:ext cx="9014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発</a:t>
            </a:r>
            <a:endParaRPr kumimoji="1" lang="ja-JP" altLang="en-US" sz="50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E06EF7-D399-475B-AE9C-7A8984F5BF69}"/>
              </a:ext>
            </a:extLst>
          </p:cNvPr>
          <p:cNvSpPr txBox="1"/>
          <p:nvPr/>
        </p:nvSpPr>
        <p:spPr>
          <a:xfrm>
            <a:off x="7192347" y="3637854"/>
            <a:ext cx="894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動</a:t>
            </a:r>
            <a:endParaRPr kumimoji="1" lang="ja-JP" altLang="en-US" sz="50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96DEDFE-569D-4FEA-8A7D-D557D0AB0BA7}"/>
              </a:ext>
            </a:extLst>
          </p:cNvPr>
          <p:cNvSpPr/>
          <p:nvPr/>
        </p:nvSpPr>
        <p:spPr>
          <a:xfrm>
            <a:off x="5220867" y="2640633"/>
            <a:ext cx="1714995" cy="1566153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B628D9-F753-4F89-93F0-28C7490F8602}"/>
              </a:ext>
            </a:extLst>
          </p:cNvPr>
          <p:cNvSpPr txBox="1"/>
          <p:nvPr/>
        </p:nvSpPr>
        <p:spPr>
          <a:xfrm>
            <a:off x="5707897" y="2569629"/>
            <a:ext cx="7717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0" b="1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</a:t>
            </a:r>
            <a:endParaRPr kumimoji="1" lang="ja-JP" altLang="en-US" sz="10500" b="1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519E195-63E9-4DB5-9D67-4155C5A26BDA}"/>
              </a:ext>
            </a:extLst>
          </p:cNvPr>
          <p:cNvSpPr/>
          <p:nvPr/>
        </p:nvSpPr>
        <p:spPr>
          <a:xfrm>
            <a:off x="5906310" y="3062481"/>
            <a:ext cx="379379" cy="70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03A57E-ACCF-4953-B7F5-155524F20AFD}"/>
              </a:ext>
            </a:extLst>
          </p:cNvPr>
          <p:cNvSpPr txBox="1"/>
          <p:nvPr/>
        </p:nvSpPr>
        <p:spPr>
          <a:xfrm>
            <a:off x="5710135" y="2638879"/>
            <a:ext cx="771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</a:t>
            </a:r>
            <a:endParaRPr kumimoji="1" lang="ja-JP" altLang="en-US" sz="96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E646B72-1C30-4E20-A722-4498B30B3FE2}"/>
              </a:ext>
            </a:extLst>
          </p:cNvPr>
          <p:cNvSpPr txBox="1"/>
          <p:nvPr/>
        </p:nvSpPr>
        <p:spPr>
          <a:xfrm>
            <a:off x="5054181" y="1845076"/>
            <a:ext cx="2138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Press</a:t>
            </a:r>
            <a:endParaRPr kumimoji="1" lang="ja-JP" altLang="en-US" sz="50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39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</cp:revision>
  <dcterms:created xsi:type="dcterms:W3CDTF">2023-11-29T04:18:00Z</dcterms:created>
  <dcterms:modified xsi:type="dcterms:W3CDTF">2023-11-29T04:41:41Z</dcterms:modified>
</cp:coreProperties>
</file>