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7" r:id="rId1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2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70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06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35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82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01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88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21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23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22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69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82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67F68F-5CA5-4E2D-8698-F6664FA71D71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6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B83B64A-E75F-3537-6388-28DD1B673F7B}"/>
              </a:ext>
            </a:extLst>
          </p:cNvPr>
          <p:cNvSpPr txBox="1"/>
          <p:nvPr/>
        </p:nvSpPr>
        <p:spPr>
          <a:xfrm>
            <a:off x="1156583" y="3206994"/>
            <a:ext cx="4544834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7000" dirty="0"/>
              <a:t>表紙</a:t>
            </a:r>
          </a:p>
        </p:txBody>
      </p:sp>
    </p:spTree>
    <p:extLst>
      <p:ext uri="{BB962C8B-B14F-4D97-AF65-F5344CB8AC3E}">
        <p14:creationId xmlns:p14="http://schemas.microsoft.com/office/powerpoint/2010/main" val="2089458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B9035-9EF3-27F5-D698-20718E0A3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6EB0574-3DF4-4748-F0CE-6D4909C85384}"/>
              </a:ext>
            </a:extLst>
          </p:cNvPr>
          <p:cNvSpPr txBox="1"/>
          <p:nvPr/>
        </p:nvSpPr>
        <p:spPr>
          <a:xfrm>
            <a:off x="4841" y="3629561"/>
            <a:ext cx="685315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6400" dirty="0"/>
              <a:t>ムービー制作秘話</a:t>
            </a:r>
            <a:endParaRPr kumimoji="1" lang="en-US" altLang="ja-JP" sz="6400" dirty="0"/>
          </a:p>
          <a:p>
            <a:pPr algn="ctr"/>
            <a:r>
              <a:rPr kumimoji="1" lang="en-US" altLang="ja-JP" sz="3400" dirty="0"/>
              <a:t>(</a:t>
            </a:r>
            <a:r>
              <a:rPr kumimoji="1" lang="ja-JP" altLang="en-US" sz="3400" dirty="0"/>
              <a:t>主に撮影中に苦労したこと、</a:t>
            </a:r>
            <a:endParaRPr kumimoji="1" lang="en-US" altLang="ja-JP" sz="3400" dirty="0"/>
          </a:p>
          <a:p>
            <a:pPr algn="ctr"/>
            <a:r>
              <a:rPr kumimoji="1" lang="ja-JP" altLang="en-US" sz="3400" dirty="0"/>
              <a:t>映像作品として意識したこと、</a:t>
            </a:r>
            <a:endParaRPr kumimoji="1" lang="en-US" altLang="ja-JP" sz="3400" dirty="0"/>
          </a:p>
          <a:p>
            <a:pPr algn="ctr"/>
            <a:r>
              <a:rPr kumimoji="1" lang="ja-JP" altLang="en-US" sz="3400" dirty="0"/>
              <a:t>動画内のテーマになるまでの経緯</a:t>
            </a:r>
            <a:r>
              <a:rPr kumimoji="1" lang="en-US" altLang="ja-JP" sz="3400" dirty="0"/>
              <a:t>)</a:t>
            </a:r>
            <a:endParaRPr kumimoji="1" lang="ja-JP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26475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F7E4A-5540-40B4-B327-07850C74E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C8FD0D-BA1C-C90C-3057-A7E28C4B0064}"/>
              </a:ext>
            </a:extLst>
          </p:cNvPr>
          <p:cNvSpPr txBox="1"/>
          <p:nvPr/>
        </p:nvSpPr>
        <p:spPr>
          <a:xfrm>
            <a:off x="-125820" y="2690842"/>
            <a:ext cx="710963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7200" dirty="0"/>
              <a:t>ブース関連秘話</a:t>
            </a:r>
            <a:endParaRPr kumimoji="1" lang="en-US" altLang="ja-JP" sz="7200" dirty="0"/>
          </a:p>
          <a:p>
            <a:pPr algn="ctr"/>
            <a:r>
              <a:rPr kumimoji="1" lang="en-US" altLang="ja-JP" sz="5400" dirty="0"/>
              <a:t>(</a:t>
            </a:r>
            <a:r>
              <a:rPr kumimoji="1" lang="ja-JP" altLang="en-US" sz="5400" dirty="0"/>
              <a:t>主に作業中の様子、</a:t>
            </a:r>
            <a:endParaRPr kumimoji="1" lang="en-US" altLang="ja-JP" sz="5400" dirty="0"/>
          </a:p>
          <a:p>
            <a:pPr algn="ctr"/>
            <a:r>
              <a:rPr kumimoji="1" lang="ja-JP" altLang="en-US" sz="5400" dirty="0"/>
              <a:t>努力したポイント、</a:t>
            </a:r>
            <a:endParaRPr kumimoji="1" lang="en-US" altLang="ja-JP" sz="5400" dirty="0"/>
          </a:p>
          <a:p>
            <a:pPr algn="ctr"/>
            <a:r>
              <a:rPr kumimoji="1" lang="ja-JP" altLang="en-US" sz="5400" dirty="0"/>
              <a:t>ブース用意中の様子、</a:t>
            </a:r>
            <a:endParaRPr kumimoji="1" lang="en-US" altLang="ja-JP" sz="5400" dirty="0"/>
          </a:p>
          <a:p>
            <a:pPr algn="ctr"/>
            <a:r>
              <a:rPr kumimoji="1" lang="ja-JP" altLang="en-US" sz="5400" dirty="0"/>
              <a:t>展示中の様子</a:t>
            </a:r>
            <a:r>
              <a:rPr kumimoji="1" lang="en-US" altLang="ja-JP" sz="5400" dirty="0"/>
              <a:t>)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809521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62801-07AB-E55E-4812-08923FFF1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37B7C52-7A45-9495-2BD3-601F8167DB82}"/>
              </a:ext>
            </a:extLst>
          </p:cNvPr>
          <p:cNvSpPr txBox="1"/>
          <p:nvPr/>
        </p:nvSpPr>
        <p:spPr>
          <a:xfrm>
            <a:off x="66541" y="3192707"/>
            <a:ext cx="6724918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7000" dirty="0"/>
              <a:t>裏表紙</a:t>
            </a:r>
          </a:p>
        </p:txBody>
      </p:sp>
    </p:spTree>
    <p:extLst>
      <p:ext uri="{BB962C8B-B14F-4D97-AF65-F5344CB8AC3E}">
        <p14:creationId xmlns:p14="http://schemas.microsoft.com/office/powerpoint/2010/main" val="254403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0E54A-9149-5F3E-0DF8-6CBF83665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A4E3C0E-0B06-D55F-15F1-ECC531F716AB}"/>
              </a:ext>
            </a:extLst>
          </p:cNvPr>
          <p:cNvSpPr txBox="1"/>
          <p:nvPr/>
        </p:nvSpPr>
        <p:spPr>
          <a:xfrm>
            <a:off x="258901" y="3675727"/>
            <a:ext cx="63401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0" dirty="0"/>
              <a:t>メンバー紹介</a:t>
            </a:r>
            <a:endParaRPr kumimoji="1" lang="en-US" altLang="ja-JP" sz="8000" dirty="0"/>
          </a:p>
          <a:p>
            <a:pPr algn="ctr"/>
            <a:r>
              <a:rPr kumimoji="1" lang="en-US" altLang="ja-JP" sz="8000" dirty="0"/>
              <a:t>1</a:t>
            </a:r>
            <a:r>
              <a:rPr kumimoji="1" lang="ja-JP" altLang="en-US" sz="8000" dirty="0"/>
              <a:t>ページ目</a:t>
            </a:r>
          </a:p>
        </p:txBody>
      </p:sp>
    </p:spTree>
    <p:extLst>
      <p:ext uri="{BB962C8B-B14F-4D97-AF65-F5344CB8AC3E}">
        <p14:creationId xmlns:p14="http://schemas.microsoft.com/office/powerpoint/2010/main" val="50464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92808-AA9D-EA38-046F-73EB99087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ABA5790-71CB-EA4D-9067-FCF8E6024729}"/>
              </a:ext>
            </a:extLst>
          </p:cNvPr>
          <p:cNvSpPr txBox="1"/>
          <p:nvPr/>
        </p:nvSpPr>
        <p:spPr>
          <a:xfrm>
            <a:off x="258901" y="3675727"/>
            <a:ext cx="63401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0" dirty="0"/>
              <a:t>メンバー紹介</a:t>
            </a:r>
            <a:endParaRPr kumimoji="1" lang="en-US" altLang="ja-JP" sz="8000" dirty="0"/>
          </a:p>
          <a:p>
            <a:pPr algn="ctr"/>
            <a:r>
              <a:rPr kumimoji="1" lang="en-US" altLang="ja-JP" sz="8000" dirty="0"/>
              <a:t>2</a:t>
            </a:r>
            <a:r>
              <a:rPr kumimoji="1" lang="ja-JP" altLang="en-US" sz="8000" dirty="0"/>
              <a:t>ページ目</a:t>
            </a:r>
          </a:p>
        </p:txBody>
      </p:sp>
    </p:spTree>
    <p:extLst>
      <p:ext uri="{BB962C8B-B14F-4D97-AF65-F5344CB8AC3E}">
        <p14:creationId xmlns:p14="http://schemas.microsoft.com/office/powerpoint/2010/main" val="393346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028FC-DD8F-5E23-3724-F4EB07C8E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6EA810A-52D7-EEA5-00D3-936C75394DE0}"/>
              </a:ext>
            </a:extLst>
          </p:cNvPr>
          <p:cNvSpPr txBox="1"/>
          <p:nvPr/>
        </p:nvSpPr>
        <p:spPr>
          <a:xfrm>
            <a:off x="2421" y="3275617"/>
            <a:ext cx="6853158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0" dirty="0"/>
              <a:t>企画考案段階</a:t>
            </a:r>
            <a:endParaRPr kumimoji="1" lang="en-US" altLang="ja-JP" sz="8000" dirty="0"/>
          </a:p>
          <a:p>
            <a:pPr algn="ctr"/>
            <a:r>
              <a:rPr kumimoji="1" lang="ja-JP" altLang="en-US" sz="8000" dirty="0"/>
              <a:t>制作秘話</a:t>
            </a:r>
            <a:endParaRPr kumimoji="1" lang="en-US" altLang="ja-JP" sz="8000" dirty="0"/>
          </a:p>
          <a:p>
            <a:pPr algn="ctr"/>
            <a:r>
              <a:rPr kumimoji="1" lang="en-US" altLang="ja-JP" sz="2600" dirty="0"/>
              <a:t>(</a:t>
            </a:r>
            <a:r>
              <a:rPr kumimoji="1" lang="ja-JP" altLang="en-US" sz="2600" dirty="0"/>
              <a:t>主に初期のゲーム画面のイメージや</a:t>
            </a:r>
            <a:endParaRPr kumimoji="1" lang="en-US" altLang="ja-JP" sz="2600" dirty="0"/>
          </a:p>
          <a:p>
            <a:pPr algn="ctr"/>
            <a:r>
              <a:rPr kumimoji="1" lang="ja-JP" altLang="en-US" sz="2600" dirty="0"/>
              <a:t>このゲームを作ろうと思い立ったポイント、</a:t>
            </a:r>
            <a:endParaRPr kumimoji="1" lang="en-US" altLang="ja-JP" sz="2600" dirty="0"/>
          </a:p>
          <a:p>
            <a:pPr algn="ctr"/>
            <a:r>
              <a:rPr kumimoji="1" lang="ja-JP" altLang="en-US" sz="2600" dirty="0"/>
              <a:t>杭の話や企画段階から変わらなかった点</a:t>
            </a:r>
            <a:r>
              <a:rPr kumimoji="1" lang="en-US" altLang="ja-JP" sz="2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934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6B3DB-781D-75B5-1349-0DE14582C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0E034B3-2F35-6CA0-5BA4-F6F24DB44186}"/>
              </a:ext>
            </a:extLst>
          </p:cNvPr>
          <p:cNvSpPr txBox="1"/>
          <p:nvPr/>
        </p:nvSpPr>
        <p:spPr>
          <a:xfrm>
            <a:off x="-74524" y="3044785"/>
            <a:ext cx="7007047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6400" dirty="0"/>
              <a:t>プロトタイプ段階</a:t>
            </a:r>
            <a:endParaRPr kumimoji="1" lang="en-US" altLang="ja-JP" sz="6400" dirty="0"/>
          </a:p>
          <a:p>
            <a:pPr algn="ctr"/>
            <a:r>
              <a:rPr kumimoji="1" lang="ja-JP" altLang="en-US" sz="6400" dirty="0"/>
              <a:t>制作秘話</a:t>
            </a:r>
            <a:endParaRPr kumimoji="1" lang="en-US" altLang="ja-JP" sz="6400" dirty="0"/>
          </a:p>
          <a:p>
            <a:pPr algn="ctr"/>
            <a:r>
              <a:rPr kumimoji="1" lang="en-US" altLang="ja-JP" sz="3800" dirty="0"/>
              <a:t>(</a:t>
            </a:r>
            <a:r>
              <a:rPr kumimoji="1" lang="ja-JP" altLang="en-US" sz="3800" dirty="0"/>
              <a:t>主にゲーム画面、</a:t>
            </a:r>
            <a:endParaRPr kumimoji="1" lang="en-US" altLang="ja-JP" sz="3800" dirty="0"/>
          </a:p>
          <a:p>
            <a:pPr algn="ctr"/>
            <a:r>
              <a:rPr kumimoji="1" lang="ja-JP" altLang="en-US" sz="3800" dirty="0"/>
              <a:t>この段階での氷のアルゴリズム</a:t>
            </a:r>
            <a:endParaRPr kumimoji="1" lang="en-US" altLang="ja-JP" sz="3800" dirty="0"/>
          </a:p>
          <a:p>
            <a:pPr algn="ctr"/>
            <a:r>
              <a:rPr kumimoji="1" lang="ja-JP" altLang="en-US" sz="3800" dirty="0"/>
              <a:t>作るうえで苦労した点</a:t>
            </a:r>
            <a:r>
              <a:rPr kumimoji="1" lang="en-US" altLang="ja-JP" sz="3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055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7353A-26D3-1841-0AFA-16011FF88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1C09CE8-E862-6C34-97F8-FB9D9885D3B7}"/>
              </a:ext>
            </a:extLst>
          </p:cNvPr>
          <p:cNvSpPr txBox="1"/>
          <p:nvPr/>
        </p:nvSpPr>
        <p:spPr>
          <a:xfrm>
            <a:off x="-74523" y="2506176"/>
            <a:ext cx="7007046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0" dirty="0"/>
              <a:t>α</a:t>
            </a:r>
            <a:r>
              <a:rPr kumimoji="1" lang="ja-JP" altLang="en-US" sz="8000" dirty="0"/>
              <a:t>版段階</a:t>
            </a:r>
            <a:endParaRPr kumimoji="1" lang="en-US" altLang="ja-JP" sz="8000" dirty="0"/>
          </a:p>
          <a:p>
            <a:pPr algn="ctr"/>
            <a:r>
              <a:rPr kumimoji="1" lang="ja-JP" altLang="en-US" sz="8000" dirty="0"/>
              <a:t>制作秘話</a:t>
            </a:r>
            <a:endParaRPr kumimoji="1" lang="en-US" altLang="ja-JP" sz="8000" dirty="0"/>
          </a:p>
          <a:p>
            <a:pPr algn="ctr"/>
            <a:r>
              <a:rPr kumimoji="1" lang="en-US" altLang="ja-JP" sz="3800" dirty="0"/>
              <a:t>(</a:t>
            </a:r>
            <a:r>
              <a:rPr kumimoji="1" lang="ja-JP" altLang="en-US" sz="3800" dirty="0"/>
              <a:t>主にゲーム画面、</a:t>
            </a:r>
            <a:endParaRPr kumimoji="1" lang="en-US" altLang="ja-JP" sz="3800" dirty="0"/>
          </a:p>
          <a:p>
            <a:pPr algn="ctr"/>
            <a:r>
              <a:rPr kumimoji="1" lang="ja-JP" altLang="en-US" sz="3800" dirty="0"/>
              <a:t>アザラシの変更、</a:t>
            </a:r>
            <a:endParaRPr kumimoji="1" lang="en-US" altLang="ja-JP" sz="3800" dirty="0"/>
          </a:p>
          <a:p>
            <a:pPr algn="ctr"/>
            <a:r>
              <a:rPr kumimoji="1" lang="ja-JP" altLang="en-US" sz="4000" dirty="0"/>
              <a:t>海流と氷の動きの兼ね合い、</a:t>
            </a:r>
            <a:endParaRPr kumimoji="1" lang="en-US" altLang="ja-JP" sz="3800" dirty="0"/>
          </a:p>
          <a:p>
            <a:pPr algn="ctr"/>
            <a:r>
              <a:rPr kumimoji="1" lang="ja-JP" altLang="en-US" sz="3800" dirty="0"/>
              <a:t>氷のアルゴリズムの苦悩、難関</a:t>
            </a:r>
            <a:endParaRPr kumimoji="1" lang="en-US" altLang="ja-JP" sz="3800" dirty="0"/>
          </a:p>
          <a:p>
            <a:pPr algn="ctr"/>
            <a:r>
              <a:rPr kumimoji="1" lang="ja-JP" altLang="en-US" sz="3800" dirty="0"/>
              <a:t>頑張ったポイント</a:t>
            </a:r>
            <a:r>
              <a:rPr kumimoji="1" lang="en-US" altLang="ja-JP" sz="3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486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DC3B0-A1F6-6ED8-1D47-96FEDD396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E17981-737A-4F4C-C556-54E0C8BFE669}"/>
              </a:ext>
            </a:extLst>
          </p:cNvPr>
          <p:cNvSpPr txBox="1"/>
          <p:nvPr/>
        </p:nvSpPr>
        <p:spPr>
          <a:xfrm>
            <a:off x="-48875" y="1705957"/>
            <a:ext cx="6955750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0" dirty="0"/>
              <a:t>β</a:t>
            </a:r>
            <a:r>
              <a:rPr kumimoji="1" lang="ja-JP" altLang="en-US" sz="8000" dirty="0"/>
              <a:t>版段階</a:t>
            </a:r>
            <a:endParaRPr kumimoji="1" lang="en-US" altLang="ja-JP" sz="8000" dirty="0"/>
          </a:p>
          <a:p>
            <a:pPr algn="ctr"/>
            <a:r>
              <a:rPr kumimoji="1" lang="ja-JP" altLang="en-US" sz="8000" dirty="0"/>
              <a:t>制作秘話</a:t>
            </a:r>
            <a:endParaRPr kumimoji="1" lang="en-US" altLang="ja-JP" sz="8000" dirty="0"/>
          </a:p>
          <a:p>
            <a:pPr algn="ctr"/>
            <a:r>
              <a:rPr kumimoji="1" lang="en-US" altLang="ja-JP" sz="8000" dirty="0"/>
              <a:t>1</a:t>
            </a:r>
            <a:r>
              <a:rPr kumimoji="1" lang="ja-JP" altLang="en-US" sz="8000" dirty="0"/>
              <a:t>ページ目</a:t>
            </a:r>
            <a:endParaRPr kumimoji="1" lang="en-US" altLang="ja-JP" sz="8000" dirty="0"/>
          </a:p>
          <a:p>
            <a:pPr algn="ctr"/>
            <a:r>
              <a:rPr kumimoji="1" lang="en-US" altLang="ja-JP" sz="4400" dirty="0"/>
              <a:t>(</a:t>
            </a:r>
            <a:r>
              <a:rPr kumimoji="1" lang="ja-JP" altLang="en-US" sz="4400" dirty="0"/>
              <a:t>主にペンギンの動き、</a:t>
            </a:r>
            <a:endParaRPr kumimoji="1" lang="en-US" altLang="ja-JP" sz="4400" dirty="0"/>
          </a:p>
          <a:p>
            <a:pPr algn="ctr"/>
            <a:r>
              <a:rPr kumimoji="1" lang="ja-JP" altLang="en-US" sz="4400" dirty="0"/>
              <a:t>氷のアルゴリズムの進化、</a:t>
            </a:r>
            <a:endParaRPr kumimoji="1" lang="en-US" altLang="ja-JP" sz="4400" dirty="0"/>
          </a:p>
          <a:p>
            <a:pPr algn="ctr"/>
            <a:r>
              <a:rPr kumimoji="1" lang="ja-JP" altLang="en-US" sz="4400" dirty="0"/>
              <a:t>海の表現</a:t>
            </a:r>
            <a:r>
              <a:rPr kumimoji="1" lang="en-US" altLang="ja-JP" sz="4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2684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EB986-4161-E89B-FB30-EA8679590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8509C44-6FD3-A23F-B6F3-95D76A187D16}"/>
              </a:ext>
            </a:extLst>
          </p:cNvPr>
          <p:cNvSpPr txBox="1"/>
          <p:nvPr/>
        </p:nvSpPr>
        <p:spPr>
          <a:xfrm>
            <a:off x="97800" y="1705957"/>
            <a:ext cx="6662401" cy="557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0" dirty="0"/>
              <a:t>β</a:t>
            </a:r>
            <a:r>
              <a:rPr kumimoji="1" lang="ja-JP" altLang="en-US" sz="8000" dirty="0"/>
              <a:t>版段階</a:t>
            </a:r>
            <a:endParaRPr kumimoji="1" lang="en-US" altLang="ja-JP" sz="8000" dirty="0"/>
          </a:p>
          <a:p>
            <a:pPr algn="ctr"/>
            <a:r>
              <a:rPr kumimoji="1" lang="ja-JP" altLang="en-US" sz="8000" dirty="0"/>
              <a:t>制作秘話</a:t>
            </a:r>
            <a:endParaRPr kumimoji="1" lang="en-US" altLang="ja-JP" sz="8000" dirty="0"/>
          </a:p>
          <a:p>
            <a:pPr algn="ctr"/>
            <a:r>
              <a:rPr kumimoji="1" lang="en-US" altLang="ja-JP" sz="8000" dirty="0"/>
              <a:t>2</a:t>
            </a:r>
            <a:r>
              <a:rPr kumimoji="1" lang="ja-JP" altLang="en-US" sz="8000" dirty="0"/>
              <a:t>ページ目</a:t>
            </a:r>
            <a:endParaRPr kumimoji="1" lang="en-US" altLang="ja-JP" sz="8000" dirty="0"/>
          </a:p>
          <a:p>
            <a:pPr algn="ctr"/>
            <a:r>
              <a:rPr kumimoji="1" lang="en-US" altLang="ja-JP" sz="3800" dirty="0"/>
              <a:t>(</a:t>
            </a:r>
            <a:r>
              <a:rPr kumimoji="1" lang="ja-JP" altLang="en-US" sz="3800" dirty="0"/>
              <a:t>主にマルチプレイでの問題点</a:t>
            </a:r>
            <a:endParaRPr kumimoji="1" lang="en-US" altLang="ja-JP" sz="3800" dirty="0"/>
          </a:p>
          <a:p>
            <a:pPr algn="ctr"/>
            <a:r>
              <a:rPr kumimoji="1" lang="ja-JP" altLang="en-US" sz="3800" dirty="0"/>
              <a:t>海流の向きの伝え方や</a:t>
            </a:r>
            <a:endParaRPr kumimoji="1" lang="en-US" altLang="ja-JP" sz="3800" dirty="0"/>
          </a:p>
          <a:p>
            <a:pPr algn="ctr"/>
            <a:r>
              <a:rPr kumimoji="1" lang="ja-JP" altLang="en-US" sz="4000" dirty="0"/>
              <a:t>敵の動きについて</a:t>
            </a:r>
            <a:r>
              <a:rPr kumimoji="1" lang="en-US" altLang="ja-JP" sz="3800" dirty="0"/>
              <a:t>)</a:t>
            </a:r>
            <a:endParaRPr kumimoji="1" lang="ja-JP" altLang="en-US" sz="3800" dirty="0"/>
          </a:p>
        </p:txBody>
      </p:sp>
    </p:spTree>
    <p:extLst>
      <p:ext uri="{BB962C8B-B14F-4D97-AF65-F5344CB8AC3E}">
        <p14:creationId xmlns:p14="http://schemas.microsoft.com/office/powerpoint/2010/main" val="307649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F183F-E36C-6641-1B7B-C4CDF1CCC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7A52B77-2FC6-A0A2-2C6E-2B3B586CC7F9}"/>
              </a:ext>
            </a:extLst>
          </p:cNvPr>
          <p:cNvSpPr txBox="1"/>
          <p:nvPr/>
        </p:nvSpPr>
        <p:spPr>
          <a:xfrm>
            <a:off x="-48875" y="2321510"/>
            <a:ext cx="695575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0" dirty="0"/>
              <a:t>Master</a:t>
            </a:r>
            <a:r>
              <a:rPr kumimoji="1" lang="ja-JP" altLang="en-US" sz="8000" dirty="0"/>
              <a:t>版</a:t>
            </a:r>
            <a:endParaRPr kumimoji="1" lang="en-US" altLang="ja-JP" sz="8000" dirty="0"/>
          </a:p>
          <a:p>
            <a:pPr algn="ctr"/>
            <a:r>
              <a:rPr kumimoji="1" lang="ja-JP" altLang="en-US" sz="8000" dirty="0"/>
              <a:t>制作秘話</a:t>
            </a:r>
            <a:endParaRPr kumimoji="1" lang="en-US" altLang="ja-JP" sz="8000" dirty="0"/>
          </a:p>
          <a:p>
            <a:pPr algn="ctr"/>
            <a:r>
              <a:rPr kumimoji="1" lang="en-US" altLang="ja-JP" sz="4400" dirty="0"/>
              <a:t>(</a:t>
            </a:r>
            <a:r>
              <a:rPr kumimoji="1" lang="ja-JP" altLang="en-US" sz="4400" dirty="0"/>
              <a:t>主に最後の調整、</a:t>
            </a:r>
            <a:endParaRPr kumimoji="1" lang="en-US" altLang="ja-JP" sz="4400" dirty="0"/>
          </a:p>
          <a:p>
            <a:pPr algn="ctr"/>
            <a:r>
              <a:rPr kumimoji="1" lang="ja-JP" altLang="en-US" sz="4400" dirty="0"/>
              <a:t>海、南極の細かい表現、</a:t>
            </a:r>
            <a:endParaRPr kumimoji="1" lang="en-US" altLang="ja-JP" sz="4400" dirty="0"/>
          </a:p>
          <a:p>
            <a:pPr algn="ctr"/>
            <a:r>
              <a:rPr kumimoji="1" lang="ja-JP" altLang="en-US" sz="4400" dirty="0"/>
              <a:t>今思えばもっとできたこと</a:t>
            </a:r>
            <a:endParaRPr kumimoji="1" lang="en-US" altLang="ja-JP" sz="4400" dirty="0"/>
          </a:p>
          <a:p>
            <a:pPr algn="ctr"/>
            <a:r>
              <a:rPr kumimoji="1" lang="ja-JP" altLang="en-US" sz="4400" dirty="0"/>
              <a:t>挑戦して良かったこと</a:t>
            </a:r>
            <a:r>
              <a:rPr kumimoji="1" lang="en-US" altLang="ja-JP" sz="4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5412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231</Words>
  <Application>Microsoft Office PowerPoint</Application>
  <PresentationFormat>A4 210 x 297 mm</PresentationFormat>
  <Paragraphs>50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221134@st.yoshida-g.ac.jp</dc:creator>
  <cp:lastModifiedBy>221134@st.yoshida-g.ac.jp</cp:lastModifiedBy>
  <cp:revision>12</cp:revision>
  <dcterms:created xsi:type="dcterms:W3CDTF">2025-02-03T00:23:10Z</dcterms:created>
  <dcterms:modified xsi:type="dcterms:W3CDTF">2025-02-03T02:39:30Z</dcterms:modified>
</cp:coreProperties>
</file>