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12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4825-90E8-4FD2-86F1-EF0691B1441A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EC4E-95B4-4FB1-B118-6324A46260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233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0EC4E-95B4-4FB1-B118-6324A46260D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3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81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17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29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6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90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41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075D9-D265-4BA7-BC58-4C1C8E10990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1B312-BB5C-4D52-8E69-C2913D0A98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F6EF6448-0692-C959-07F6-683A49A6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407" y="3031650"/>
            <a:ext cx="4713543" cy="356776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0FFC9F-B949-9F01-8148-5A00C44DDBAC}"/>
              </a:ext>
            </a:extLst>
          </p:cNvPr>
          <p:cNvSpPr txBox="1"/>
          <p:nvPr/>
        </p:nvSpPr>
        <p:spPr>
          <a:xfrm>
            <a:off x="1297368" y="244636"/>
            <a:ext cx="90525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/>
              <a:t>南極で生きる方法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B6CAB8-59C0-A916-A026-E78E54478D0E}"/>
              </a:ext>
            </a:extLst>
          </p:cNvPr>
          <p:cNvSpPr txBox="1"/>
          <p:nvPr/>
        </p:nvSpPr>
        <p:spPr>
          <a:xfrm>
            <a:off x="184847" y="1487750"/>
            <a:ext cx="222504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移動</a:t>
            </a:r>
          </a:p>
        </p:txBody>
      </p:sp>
      <p:pic>
        <p:nvPicPr>
          <p:cNvPr id="10" name="図 9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30F136E-CDCD-F518-E818-0C8785369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58" y="1219544"/>
            <a:ext cx="2547048" cy="27505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E34A24C-9765-D55C-A6F4-19D88FDF2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77"/>
          <a:stretch/>
        </p:blipFill>
        <p:spPr>
          <a:xfrm>
            <a:off x="6319944" y="1776249"/>
            <a:ext cx="3781668" cy="313965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095273-02E4-61B3-475F-6BCB582199F1}"/>
              </a:ext>
            </a:extLst>
          </p:cNvPr>
          <p:cNvSpPr txBox="1"/>
          <p:nvPr/>
        </p:nvSpPr>
        <p:spPr>
          <a:xfrm>
            <a:off x="4962686" y="1457761"/>
            <a:ext cx="422452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つっつき</a:t>
            </a:r>
          </a:p>
        </p:txBody>
      </p:sp>
      <p:pic>
        <p:nvPicPr>
          <p:cNvPr id="14" name="図 13" descr="座る, 暗い, 写真, テディ が含まれている画像&#10;&#10;自動的に生成された説明">
            <a:extLst>
              <a:ext uri="{FF2B5EF4-FFF2-40B4-BE49-F238E27FC236}">
                <a16:creationId xmlns:a16="http://schemas.microsoft.com/office/drawing/2014/main" id="{9D1B7B57-87A5-3F97-33C0-EDA00566B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68" y="5018858"/>
            <a:ext cx="2107396" cy="2009995"/>
          </a:xfrm>
          <a:prstGeom prst="rect">
            <a:avLst/>
          </a:prstGeom>
        </p:spPr>
      </p:pic>
      <p:pic>
        <p:nvPicPr>
          <p:cNvPr id="22" name="図 21" descr="スイミング が含まれている画像&#10;&#10;自動的に生成された説明">
            <a:extLst>
              <a:ext uri="{FF2B5EF4-FFF2-40B4-BE49-F238E27FC236}">
                <a16:creationId xmlns:a16="http://schemas.microsoft.com/office/drawing/2014/main" id="{D1B5B53C-29BA-9C2F-58F5-C72D5B933B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0" r="2749" b="18791"/>
          <a:stretch/>
        </p:blipFill>
        <p:spPr>
          <a:xfrm>
            <a:off x="200917" y="8893452"/>
            <a:ext cx="6107377" cy="32669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2C1D97-E9A1-39EB-876B-D20FAA7FF385}"/>
              </a:ext>
            </a:extLst>
          </p:cNvPr>
          <p:cNvSpPr txBox="1"/>
          <p:nvPr/>
        </p:nvSpPr>
        <p:spPr>
          <a:xfrm>
            <a:off x="4498314" y="6300809"/>
            <a:ext cx="371246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ジャンプ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064374D-CF7D-E31C-56EA-D40D4AC77897}"/>
              </a:ext>
            </a:extLst>
          </p:cNvPr>
          <p:cNvSpPr/>
          <p:nvPr/>
        </p:nvSpPr>
        <p:spPr>
          <a:xfrm rot="2625270">
            <a:off x="923538" y="3322579"/>
            <a:ext cx="2696779" cy="13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E588E0-18A7-BBA2-80AB-9EDBF71646DD}"/>
              </a:ext>
            </a:extLst>
          </p:cNvPr>
          <p:cNvSpPr/>
          <p:nvPr/>
        </p:nvSpPr>
        <p:spPr>
          <a:xfrm rot="6157607">
            <a:off x="5328341" y="3197908"/>
            <a:ext cx="1941055" cy="111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78EE9C2-679A-3BCC-47D2-58BF27C8FAC3}"/>
              </a:ext>
            </a:extLst>
          </p:cNvPr>
          <p:cNvSpPr/>
          <p:nvPr/>
        </p:nvSpPr>
        <p:spPr>
          <a:xfrm rot="4982752">
            <a:off x="5284320" y="5604094"/>
            <a:ext cx="1339058" cy="14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 descr="暗い背景に浮かぶ月&#10;&#10;低い精度で自動的に生成された説明">
            <a:extLst>
              <a:ext uri="{FF2B5EF4-FFF2-40B4-BE49-F238E27FC236}">
                <a16:creationId xmlns:a16="http://schemas.microsoft.com/office/drawing/2014/main" id="{D4BFD20B-016B-D7AA-49F5-10670CE87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32" b="22009"/>
          <a:stretch/>
        </p:blipFill>
        <p:spPr>
          <a:xfrm>
            <a:off x="4929943" y="9462492"/>
            <a:ext cx="4671257" cy="3339107"/>
          </a:xfrm>
          <a:prstGeom prst="rect">
            <a:avLst/>
          </a:prstGeom>
          <a:effectLst>
            <a:glow rad="165100">
              <a:srgbClr val="FFFF0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1AC7DA-B03F-9D3B-7222-062A587226BA}"/>
              </a:ext>
            </a:extLst>
          </p:cNvPr>
          <p:cNvSpPr txBox="1"/>
          <p:nvPr/>
        </p:nvSpPr>
        <p:spPr>
          <a:xfrm>
            <a:off x="184847" y="7700846"/>
            <a:ext cx="845143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6000" dirty="0"/>
              <a:t>アクションを活かして</a:t>
            </a:r>
            <a:endParaRPr kumimoji="1" lang="en-US" altLang="ja-JP" sz="6000" dirty="0"/>
          </a:p>
          <a:p>
            <a:pPr algn="ctr"/>
            <a:r>
              <a:rPr kumimoji="1" lang="ja-JP" altLang="en-US" sz="6000" dirty="0"/>
              <a:t>氷を切り離す！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6C4D194-500D-950A-4A08-BC7545CF07E4}"/>
              </a:ext>
            </a:extLst>
          </p:cNvPr>
          <p:cNvSpPr txBox="1"/>
          <p:nvPr/>
        </p:nvSpPr>
        <p:spPr>
          <a:xfrm>
            <a:off x="0" y="1593"/>
            <a:ext cx="2409890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400" dirty="0"/>
              <a:t>MANUAL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578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676F-9A6A-3EC6-6163-8ACE8FD8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暗い, 探す, 食品 が含まれている画像&#10;&#10;自動的に生成された説明">
            <a:extLst>
              <a:ext uri="{FF2B5EF4-FFF2-40B4-BE49-F238E27FC236}">
                <a16:creationId xmlns:a16="http://schemas.microsoft.com/office/drawing/2014/main" id="{8C0376A1-0D96-BC30-D8C1-A8989712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30"/>
          <a:stretch/>
        </p:blipFill>
        <p:spPr>
          <a:xfrm>
            <a:off x="-946094" y="3996137"/>
            <a:ext cx="5284372" cy="24422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92A112-0D08-8FC5-7C93-61C2F9935EC4}"/>
              </a:ext>
            </a:extLst>
          </p:cNvPr>
          <p:cNvSpPr txBox="1"/>
          <p:nvPr/>
        </p:nvSpPr>
        <p:spPr>
          <a:xfrm>
            <a:off x="3129358" y="169408"/>
            <a:ext cx="647817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観測できる生き物たち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8F3CC1-1AEE-8371-9A10-B4491DDD3FE1}"/>
              </a:ext>
            </a:extLst>
          </p:cNvPr>
          <p:cNvSpPr txBox="1"/>
          <p:nvPr/>
        </p:nvSpPr>
        <p:spPr>
          <a:xfrm>
            <a:off x="6309360" y="4151250"/>
            <a:ext cx="32918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アザラシ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F39A81-17E8-DFCA-EEF1-3A972DA2568F}"/>
              </a:ext>
            </a:extLst>
          </p:cNvPr>
          <p:cNvSpPr txBox="1"/>
          <p:nvPr/>
        </p:nvSpPr>
        <p:spPr>
          <a:xfrm>
            <a:off x="0" y="1530232"/>
            <a:ext cx="30601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ペンギン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9CBA5D-2F04-0FC4-BA87-D3DBC75EABEE}"/>
              </a:ext>
            </a:extLst>
          </p:cNvPr>
          <p:cNvSpPr txBox="1"/>
          <p:nvPr/>
        </p:nvSpPr>
        <p:spPr>
          <a:xfrm>
            <a:off x="-289560" y="6810213"/>
            <a:ext cx="33649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シロクマ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EB13B3-851B-D5D6-B422-80F80FF86383}"/>
              </a:ext>
            </a:extLst>
          </p:cNvPr>
          <p:cNvSpPr txBox="1"/>
          <p:nvPr/>
        </p:nvSpPr>
        <p:spPr>
          <a:xfrm>
            <a:off x="146304" y="2241294"/>
            <a:ext cx="5858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あなたが操作するペンギン</a:t>
            </a:r>
            <a:endParaRPr kumimoji="1" lang="en-US" altLang="ja-JP" sz="3600" dirty="0"/>
          </a:p>
          <a:p>
            <a:r>
              <a:rPr kumimoji="1" lang="ja-JP" altLang="en-US" sz="3600" dirty="0"/>
              <a:t>もたもた動く</a:t>
            </a:r>
            <a:endParaRPr kumimoji="1" lang="en-US" altLang="ja-JP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656FD9-21CF-8D72-DB5D-704E3A9C545E}"/>
              </a:ext>
            </a:extLst>
          </p:cNvPr>
          <p:cNvSpPr txBox="1"/>
          <p:nvPr/>
        </p:nvSpPr>
        <p:spPr>
          <a:xfrm>
            <a:off x="146304" y="7553850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突進の速度がピカイチ</a:t>
            </a:r>
            <a:endParaRPr kumimoji="1" lang="en-US" altLang="ja-JP" sz="3600" dirty="0"/>
          </a:p>
          <a:p>
            <a:r>
              <a:rPr kumimoji="1" lang="ja-JP" altLang="en-US" sz="3600" dirty="0"/>
              <a:t>ただし、一直線でしか走れない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1CF76E-6D36-1DB6-7F70-58827BE53A66}"/>
              </a:ext>
            </a:extLst>
          </p:cNvPr>
          <p:cNvSpPr txBox="1"/>
          <p:nvPr/>
        </p:nvSpPr>
        <p:spPr>
          <a:xfrm>
            <a:off x="3060192" y="4399694"/>
            <a:ext cx="68762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かしこい生き物</a:t>
            </a:r>
            <a:endParaRPr kumimoji="1" lang="en-US" altLang="ja-JP" sz="3600" dirty="0"/>
          </a:p>
          <a:p>
            <a:r>
              <a:rPr kumimoji="1" lang="ja-JP" altLang="en-US" sz="3600" dirty="0"/>
              <a:t>じっくりとえものを追い詰める</a:t>
            </a:r>
          </a:p>
        </p:txBody>
      </p:sp>
      <p:pic>
        <p:nvPicPr>
          <p:cNvPr id="13" name="図 12" descr="座る, 暗い, フロント, 探す が含まれている画像&#10;&#10;自動的に生成された説明">
            <a:extLst>
              <a:ext uri="{FF2B5EF4-FFF2-40B4-BE49-F238E27FC236}">
                <a16:creationId xmlns:a16="http://schemas.microsoft.com/office/drawing/2014/main" id="{75C2E91F-0C86-0F7A-A012-FA1CED8F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32" y="1070577"/>
            <a:ext cx="2547048" cy="2750579"/>
          </a:xfrm>
          <a:prstGeom prst="rect">
            <a:avLst/>
          </a:prstGeom>
        </p:spPr>
      </p:pic>
      <p:pic>
        <p:nvPicPr>
          <p:cNvPr id="15" name="図 14" descr="探す, 暗い, 写真, 座る が含まれている画像&#10;&#10;自動的に生成された説明">
            <a:extLst>
              <a:ext uri="{FF2B5EF4-FFF2-40B4-BE49-F238E27FC236}">
                <a16:creationId xmlns:a16="http://schemas.microsoft.com/office/drawing/2014/main" id="{FA5C1838-0BEE-2FE4-C456-E40B8E160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1" y="6498621"/>
            <a:ext cx="4030069" cy="3404880"/>
          </a:xfrm>
          <a:prstGeom prst="rect">
            <a:avLst/>
          </a:prstGeom>
        </p:spPr>
      </p:pic>
      <p:pic>
        <p:nvPicPr>
          <p:cNvPr id="21" name="図 20" descr="暗い, 鳥, 飛ぶ, 水 が含まれている画像&#10;&#10;自動的に生成された説明">
            <a:extLst>
              <a:ext uri="{FF2B5EF4-FFF2-40B4-BE49-F238E27FC236}">
                <a16:creationId xmlns:a16="http://schemas.microsoft.com/office/drawing/2014/main" id="{E1172922-D7FC-48EC-3467-CD14C5637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60321"/>
            <a:ext cx="4338278" cy="242775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65D1B7-A636-03DC-1E9C-6CDFA89D9FFE}"/>
              </a:ext>
            </a:extLst>
          </p:cNvPr>
          <p:cNvSpPr txBox="1"/>
          <p:nvPr/>
        </p:nvSpPr>
        <p:spPr>
          <a:xfrm>
            <a:off x="5486761" y="9903501"/>
            <a:ext cx="33649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dirty="0"/>
              <a:t>アホウドリ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F628D3-D25E-905A-188F-E08ADD9CE21D}"/>
              </a:ext>
            </a:extLst>
          </p:cNvPr>
          <p:cNvSpPr txBox="1"/>
          <p:nvPr/>
        </p:nvSpPr>
        <p:spPr>
          <a:xfrm>
            <a:off x="4564227" y="10708006"/>
            <a:ext cx="491672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dirty="0"/>
              <a:t>海流に沿って飛ぶ鳥</a:t>
            </a:r>
            <a:endParaRPr kumimoji="1" lang="en-US" altLang="ja-JP" sz="3600" dirty="0"/>
          </a:p>
          <a:p>
            <a:r>
              <a:rPr kumimoji="1" lang="ja-JP" altLang="en-US" sz="3600" dirty="0"/>
              <a:t>たまに変なのがいる</a:t>
            </a:r>
            <a:endParaRPr kumimoji="1" lang="en-US" altLang="ja-JP" sz="3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9E1842A-607B-B225-A8B4-AD6B89509AA5}"/>
              </a:ext>
            </a:extLst>
          </p:cNvPr>
          <p:cNvSpPr txBox="1"/>
          <p:nvPr/>
        </p:nvSpPr>
        <p:spPr>
          <a:xfrm>
            <a:off x="0" y="5638"/>
            <a:ext cx="306019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4000" dirty="0"/>
              <a:t>CHARACTER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7702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63</Words>
  <Application>Microsoft Office PowerPoint</Application>
  <PresentationFormat>A3 297x420 mm</PresentationFormat>
  <Paragraphs>22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桃也 高山</dc:creator>
  <cp:lastModifiedBy>桃也 高山</cp:lastModifiedBy>
  <cp:revision>162</cp:revision>
  <dcterms:created xsi:type="dcterms:W3CDTF">2025-01-27T00:06:07Z</dcterms:created>
  <dcterms:modified xsi:type="dcterms:W3CDTF">2025-01-27T02:03:38Z</dcterms:modified>
</cp:coreProperties>
</file>