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5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4825-90E8-4FD2-86F1-EF0691B1441A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EC4E-95B4-4FB1-B118-6324A4626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0EC4E-95B4-4FB1-B118-6324A46260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3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F6EF6448-0692-C959-07F6-683A49A6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48" y="2684345"/>
            <a:ext cx="4480924" cy="33916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FFC9F-B949-9F01-8148-5A00C44DDBAC}"/>
              </a:ext>
            </a:extLst>
          </p:cNvPr>
          <p:cNvSpPr txBox="1"/>
          <p:nvPr/>
        </p:nvSpPr>
        <p:spPr>
          <a:xfrm>
            <a:off x="274320" y="266204"/>
            <a:ext cx="90525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南極で生きる方法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6CAB8-59C0-A916-A026-E78E54478D0E}"/>
              </a:ext>
            </a:extLst>
          </p:cNvPr>
          <p:cNvSpPr txBox="1"/>
          <p:nvPr/>
        </p:nvSpPr>
        <p:spPr>
          <a:xfrm>
            <a:off x="-347472" y="2268847"/>
            <a:ext cx="3712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AC7DA-B03F-9D3B-7222-062A587226BA}"/>
              </a:ext>
            </a:extLst>
          </p:cNvPr>
          <p:cNvSpPr txBox="1"/>
          <p:nvPr/>
        </p:nvSpPr>
        <p:spPr>
          <a:xfrm>
            <a:off x="2356828" y="7272627"/>
            <a:ext cx="480974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切り離し</a:t>
            </a:r>
          </a:p>
        </p:txBody>
      </p:sp>
      <p:pic>
        <p:nvPicPr>
          <p:cNvPr id="10" name="図 9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30F136E-CDCD-F518-E818-0C878536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68" y="1487750"/>
            <a:ext cx="2547048" cy="27505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34A24C-9765-D55C-A6F4-19D88FDF2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44" y="1773132"/>
            <a:ext cx="3781668" cy="378166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095273-02E4-61B3-475F-6BCB582199F1}"/>
              </a:ext>
            </a:extLst>
          </p:cNvPr>
          <p:cNvSpPr txBox="1"/>
          <p:nvPr/>
        </p:nvSpPr>
        <p:spPr>
          <a:xfrm>
            <a:off x="4962686" y="1751483"/>
            <a:ext cx="42245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つっつき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C1D97-E9A1-39EB-876B-D20FAA7FF385}"/>
              </a:ext>
            </a:extLst>
          </p:cNvPr>
          <p:cNvSpPr txBox="1"/>
          <p:nvPr/>
        </p:nvSpPr>
        <p:spPr>
          <a:xfrm>
            <a:off x="5474750" y="4745452"/>
            <a:ext cx="3712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ジャンプ</a:t>
            </a:r>
          </a:p>
        </p:txBody>
      </p:sp>
      <p:pic>
        <p:nvPicPr>
          <p:cNvPr id="14" name="図 13" descr="座る, 暗い, 写真, テディ が含まれている画像&#10;&#10;自動的に生成された説明">
            <a:extLst>
              <a:ext uri="{FF2B5EF4-FFF2-40B4-BE49-F238E27FC236}">
                <a16:creationId xmlns:a16="http://schemas.microsoft.com/office/drawing/2014/main" id="{9D1B7B57-87A5-3F97-33C0-EDA00566B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16" y="5395802"/>
            <a:ext cx="2107396" cy="2009995"/>
          </a:xfrm>
          <a:prstGeom prst="rect">
            <a:avLst/>
          </a:prstGeom>
        </p:spPr>
      </p:pic>
      <p:pic>
        <p:nvPicPr>
          <p:cNvPr id="22" name="図 21" descr="スイミング が含まれている画像&#10;&#10;自動的に生成された説明">
            <a:extLst>
              <a:ext uri="{FF2B5EF4-FFF2-40B4-BE49-F238E27FC236}">
                <a16:creationId xmlns:a16="http://schemas.microsoft.com/office/drawing/2014/main" id="{D1B5B53C-29BA-9C2F-58F5-C72D5B933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2749" b="18791"/>
          <a:stretch/>
        </p:blipFill>
        <p:spPr>
          <a:xfrm>
            <a:off x="212567" y="8278486"/>
            <a:ext cx="6107377" cy="32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676F-9A6A-3EC6-6163-8ACE8FD8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92A112-0D08-8FC5-7C93-61C2F9935EC4}"/>
              </a:ext>
            </a:extLst>
          </p:cNvPr>
          <p:cNvSpPr txBox="1"/>
          <p:nvPr/>
        </p:nvSpPr>
        <p:spPr>
          <a:xfrm>
            <a:off x="2103120" y="309773"/>
            <a:ext cx="5394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キャラの紹介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8F3CC1-1AEE-8371-9A10-B4491DDD3FE1}"/>
              </a:ext>
            </a:extLst>
          </p:cNvPr>
          <p:cNvSpPr txBox="1"/>
          <p:nvPr/>
        </p:nvSpPr>
        <p:spPr>
          <a:xfrm>
            <a:off x="201168" y="5830808"/>
            <a:ext cx="5394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アザラシ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39A81-17E8-DFCA-EEF1-3A972DA2568F}"/>
              </a:ext>
            </a:extLst>
          </p:cNvPr>
          <p:cNvSpPr txBox="1"/>
          <p:nvPr/>
        </p:nvSpPr>
        <p:spPr>
          <a:xfrm>
            <a:off x="3444240" y="1785005"/>
            <a:ext cx="5394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ペンギン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9CBA5D-2F04-0FC4-BA87-D3DBC75EABEE}"/>
              </a:ext>
            </a:extLst>
          </p:cNvPr>
          <p:cNvSpPr txBox="1"/>
          <p:nvPr/>
        </p:nvSpPr>
        <p:spPr>
          <a:xfrm>
            <a:off x="3700272" y="8917598"/>
            <a:ext cx="5394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シロクマ</a:t>
            </a:r>
          </a:p>
        </p:txBody>
      </p:sp>
    </p:spTree>
    <p:extLst>
      <p:ext uri="{BB962C8B-B14F-4D97-AF65-F5344CB8AC3E}">
        <p14:creationId xmlns:p14="http://schemas.microsoft.com/office/powerpoint/2010/main" val="38770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15</Words>
  <Application>Microsoft Office PowerPoint</Application>
  <PresentationFormat>A3 297x420 mm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桃也 高山</dc:creator>
  <cp:lastModifiedBy>桃也 高山</cp:lastModifiedBy>
  <cp:revision>64</cp:revision>
  <dcterms:created xsi:type="dcterms:W3CDTF">2025-01-27T00:06:07Z</dcterms:created>
  <dcterms:modified xsi:type="dcterms:W3CDTF">2025-01-27T00:56:47Z</dcterms:modified>
</cp:coreProperties>
</file>