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DDA9-98E3-49B5-96E3-66D09A58B8F9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3660-A49C-4764-A944-17724250A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F183F-E36C-6641-1B7B-C4CDF1C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52B77-2FC6-A0A2-2C6E-2B3B586CC7F9}"/>
              </a:ext>
            </a:extLst>
          </p:cNvPr>
          <p:cNvSpPr txBox="1"/>
          <p:nvPr/>
        </p:nvSpPr>
        <p:spPr>
          <a:xfrm>
            <a:off x="-48875" y="2321510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Master</a:t>
            </a:r>
            <a:r>
              <a:rPr kumimoji="1" lang="ja-JP" altLang="en-US" sz="8000" dirty="0"/>
              <a:t>版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主に最後の調整、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海、南極の細かい表現、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今思えばもっとできたこと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挑戦して良かったこと</a:t>
            </a:r>
            <a:r>
              <a:rPr kumimoji="1" lang="en-US" altLang="ja-JP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4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28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友貴 早川</cp:lastModifiedBy>
  <cp:revision>21</cp:revision>
  <dcterms:created xsi:type="dcterms:W3CDTF">2025-02-03T00:23:10Z</dcterms:created>
  <dcterms:modified xsi:type="dcterms:W3CDTF">2025-02-05T00:39:35Z</dcterms:modified>
</cp:coreProperties>
</file>