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20" autoAdjust="0"/>
    <p:restoredTop sz="96336" autoAdjust="0"/>
  </p:normalViewPr>
  <p:slideViewPr>
    <p:cSldViewPr snapToGrid="0">
      <p:cViewPr varScale="1">
        <p:scale>
          <a:sx n="59" d="100"/>
          <a:sy n="59" d="100"/>
        </p:scale>
        <p:origin x="360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48539-0CC9-411A-96DE-AD472AA13FE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31CD-DC12-43F5-A37B-C84D4C114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8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B31CD-DC12-43F5-A37B-C84D4C114F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45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33DE1-9686-427F-93B8-8310F4F3C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D6B12-0614-408D-8605-DB55CA71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83B84-9F23-4E01-9531-CF02D978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238B2-D83B-4EF7-A1DA-3CAF892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8C934-7C28-43A1-9A28-33FF981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5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59BA-5522-40DE-9AEC-1810D6DF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C3787-D551-4A6F-B26D-39478EC4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0EE7A-8780-4F0D-A570-CE7CC300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2943F-0499-4F3B-977B-7B3EA8C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B7431-95DE-4706-A97B-4E72C951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9DD890-6E01-4548-980E-23ECCD765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4879D5-6531-42C6-8B71-2FF7A479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3E0CED-1B02-4EC0-B284-19B32A0E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581F1-2CAF-4530-B2BF-39E0259E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AA6BA-63CB-4FCF-8A7D-C795B2C1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6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728BE-1807-45DA-8DB8-9FDC2C2D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2086D-1ED4-4B96-90E8-0B89C790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3DDEE-FBCF-4854-B1DF-0BC1C55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F94BA-7CDC-47CF-8A36-E0C60D7E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AA4CA-74D0-4FA7-A57B-9A63C763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4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6F046-B1AD-4978-B976-5B93F8F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B562B-7522-48AD-BDE6-EFB30900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EBF2A-EFA4-4DA2-8C15-CD4A677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B9FE1-D5DC-4968-B4E6-4211A5B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F2B9CB-D9FB-434B-8B80-CD4EF58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3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9DADB-595B-4E53-9535-AC940261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FA7DB3-64DC-41B5-BC0C-4B1804E7B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D57642-01AB-422A-B0D3-8897D04D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C4068C-17C7-4A8A-B565-0506700E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18351-C61E-434F-A56B-E06E02B1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ED7E50-D7E0-40E1-B253-FE48D0A0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54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8D5F2-0212-4F7F-999C-158625BC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A3A97F-4A81-456F-AE7D-EE1817D7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4B395-A1E7-44EB-ACEE-3EF48008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E14995-518A-4D96-9DDB-2E64329AE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3C4363-17FF-4C57-83FC-4CB1C17A5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B8CA5E-B4AC-4833-B671-D039DCD3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B4A0BE-6346-437F-9CE9-E437C328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CB78A-6B00-4112-AD77-1D99C423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274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34071-9813-4440-8BF5-B7BD7E69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1D3F9D-0109-4CAA-AAEA-6A719FC1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C77630-B4A1-452A-B771-C6E4ADEA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E7B369-A50A-428E-8072-680A5337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59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CD91DE-35ED-40DE-9C5F-BE1357E0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6C518F-5296-4B45-91F2-1FF2C3EC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127257-0173-4214-B7DC-599E3670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82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E3B32-865E-4019-B869-8B9DB869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13F8E7-5B70-4E1F-B7E1-D1318E55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B4855-AE4B-4034-A4F8-FA638DD1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EB281-070A-4D6B-8089-783BC436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0E81CD-2BB9-4177-9AD0-6DABEBF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2F07A-B3D2-4F50-9195-B110C462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79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F1C59-1D54-43A4-9B96-EC37FE40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A49154-E1AE-456A-B1BB-05C4FE9C2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C54DB-C966-4112-AE36-E58F51BF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DF148-D1A1-4970-88D1-5D1C93B6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6212A1-19DA-4DF6-914A-EC11133A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1ECAF-D732-49CB-9FB1-A8E92695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8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A186A4-638E-4195-89D6-A79C5E34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60B168-8C49-4399-AE6E-A480AF4B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E8D85-5950-457D-9F9A-9317EEE6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103E-D5DA-4C13-94F9-B669B31A6A72}" type="datetimeFigureOut">
              <a:rPr kumimoji="1" lang="ja-JP" altLang="en-US" smtClean="0"/>
              <a:t>2025/2/3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E38062-BA94-45F8-95DC-30ADDAD1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C838C-AEE3-4B9C-8503-EE62B1243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3F37-0712-45D4-A90E-046AF8F6F9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08023-38D5-4086-9BB7-92420600BCA9}"/>
              </a:ext>
            </a:extLst>
          </p:cNvPr>
          <p:cNvSpPr txBox="1"/>
          <p:nvPr/>
        </p:nvSpPr>
        <p:spPr>
          <a:xfrm>
            <a:off x="338473" y="1682299"/>
            <a:ext cx="9036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rgbClr val="FF0000"/>
                </a:solidFill>
                <a:latin typeface="851チカラヅヨク-かなA" panose="02000600000000000000" pitchFamily="2" charset="-128"/>
                <a:ea typeface="851チカラヅヨク-かなA" panose="02000600000000000000" pitchFamily="2" charset="-128"/>
              </a:rPr>
              <a:t>リトルフィールド小原探検隊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C7BF6D0-DD11-4847-A3C9-63FC19041587}"/>
              </a:ext>
            </a:extLst>
          </p:cNvPr>
          <p:cNvGrpSpPr/>
          <p:nvPr/>
        </p:nvGrpSpPr>
        <p:grpSpPr>
          <a:xfrm>
            <a:off x="338475" y="3310441"/>
            <a:ext cx="2696870" cy="2324888"/>
            <a:chOff x="338475" y="1899219"/>
            <a:chExt cx="2696870" cy="2324888"/>
          </a:xfrm>
          <a:blipFill>
            <a:blip r:embed="rId3"/>
            <a:stretch>
              <a:fillRect/>
            </a:stretch>
          </a:blipFill>
        </p:grpSpPr>
        <p:sp>
          <p:nvSpPr>
            <p:cNvPr id="4" name="六角形 3">
              <a:extLst>
                <a:ext uri="{FF2B5EF4-FFF2-40B4-BE49-F238E27FC236}">
                  <a16:creationId xmlns:a16="http://schemas.microsoft.com/office/drawing/2014/main" id="{1FE6FE10-FFC9-47D5-A0DF-35AA5D3D78D7}"/>
                </a:ext>
              </a:extLst>
            </p:cNvPr>
            <p:cNvSpPr/>
            <p:nvPr/>
          </p:nvSpPr>
          <p:spPr>
            <a:xfrm>
              <a:off x="338475" y="1899219"/>
              <a:ext cx="2696870" cy="232488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408AC1-BDCD-42C6-8585-E8212DBFEFA5}"/>
                </a:ext>
              </a:extLst>
            </p:cNvPr>
            <p:cNvSpPr txBox="1"/>
            <p:nvPr/>
          </p:nvSpPr>
          <p:spPr>
            <a:xfrm>
              <a:off x="669550" y="2646164"/>
              <a:ext cx="203471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写真</a:t>
              </a: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A754C7-46A2-44DC-802D-77B848F1C589}"/>
              </a:ext>
            </a:extLst>
          </p:cNvPr>
          <p:cNvSpPr txBox="1"/>
          <p:nvPr/>
        </p:nvSpPr>
        <p:spPr>
          <a:xfrm>
            <a:off x="3366420" y="4065669"/>
            <a:ext cx="576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6A9247-F818-486A-8CD7-311484EAA92F}"/>
              </a:ext>
            </a:extLst>
          </p:cNvPr>
          <p:cNvSpPr txBox="1"/>
          <p:nvPr/>
        </p:nvSpPr>
        <p:spPr>
          <a:xfrm>
            <a:off x="338473" y="7137502"/>
            <a:ext cx="6037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E42E3A-DA1A-48B7-870A-CE6F93E1CC6E}"/>
              </a:ext>
            </a:extLst>
          </p:cNvPr>
          <p:cNvSpPr txBox="1"/>
          <p:nvPr/>
        </p:nvSpPr>
        <p:spPr>
          <a:xfrm>
            <a:off x="3366420" y="10664573"/>
            <a:ext cx="576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5FEB21A-EC3C-49DB-A1E4-095B533E990A}"/>
              </a:ext>
            </a:extLst>
          </p:cNvPr>
          <p:cNvGrpSpPr/>
          <p:nvPr/>
        </p:nvGrpSpPr>
        <p:grpSpPr>
          <a:xfrm>
            <a:off x="6677634" y="6382274"/>
            <a:ext cx="2696870" cy="2324888"/>
            <a:chOff x="338475" y="1899219"/>
            <a:chExt cx="2696870" cy="2324888"/>
          </a:xfrm>
          <a:blipFill>
            <a:blip r:embed="rId3"/>
            <a:stretch>
              <a:fillRect/>
            </a:stretch>
          </a:blipFill>
        </p:grpSpPr>
        <p:sp>
          <p:nvSpPr>
            <p:cNvPr id="24" name="六角形 23">
              <a:extLst>
                <a:ext uri="{FF2B5EF4-FFF2-40B4-BE49-F238E27FC236}">
                  <a16:creationId xmlns:a16="http://schemas.microsoft.com/office/drawing/2014/main" id="{58DBA470-0F64-4C3D-91FD-E647CFF608F4}"/>
                </a:ext>
              </a:extLst>
            </p:cNvPr>
            <p:cNvSpPr/>
            <p:nvPr/>
          </p:nvSpPr>
          <p:spPr>
            <a:xfrm>
              <a:off x="338475" y="1899219"/>
              <a:ext cx="2696870" cy="232488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AA10AFE-2ECD-4F27-BD5B-EAF5FEDEF8A4}"/>
                </a:ext>
              </a:extLst>
            </p:cNvPr>
            <p:cNvSpPr txBox="1"/>
            <p:nvPr/>
          </p:nvSpPr>
          <p:spPr>
            <a:xfrm>
              <a:off x="669550" y="2646164"/>
              <a:ext cx="203471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写真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3E4F245-41D6-4573-A104-2A680385DF48}"/>
              </a:ext>
            </a:extLst>
          </p:cNvPr>
          <p:cNvGrpSpPr/>
          <p:nvPr/>
        </p:nvGrpSpPr>
        <p:grpSpPr>
          <a:xfrm>
            <a:off x="338473" y="9909345"/>
            <a:ext cx="2696870" cy="2324888"/>
            <a:chOff x="338475" y="1899219"/>
            <a:chExt cx="2696870" cy="2324888"/>
          </a:xfrm>
          <a:blipFill>
            <a:blip r:embed="rId3"/>
            <a:stretch>
              <a:fillRect/>
            </a:stretch>
          </a:blipFill>
        </p:grpSpPr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FF4C8B64-B25F-4DCB-94F6-34E30459ED73}"/>
                </a:ext>
              </a:extLst>
            </p:cNvPr>
            <p:cNvSpPr/>
            <p:nvPr/>
          </p:nvSpPr>
          <p:spPr>
            <a:xfrm>
              <a:off x="338475" y="1899219"/>
              <a:ext cx="2696870" cy="232488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575FC2A-A1E1-4BB9-81C4-6600A76EF6A1}"/>
                </a:ext>
              </a:extLst>
            </p:cNvPr>
            <p:cNvSpPr txBox="1"/>
            <p:nvPr/>
          </p:nvSpPr>
          <p:spPr>
            <a:xfrm>
              <a:off x="669550" y="2646164"/>
              <a:ext cx="203471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写真</a:t>
              </a: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4BAD4D-EB6A-4EB1-86E2-D8F0A18606B8}"/>
              </a:ext>
            </a:extLst>
          </p:cNvPr>
          <p:cNvSpPr txBox="1"/>
          <p:nvPr/>
        </p:nvSpPr>
        <p:spPr>
          <a:xfrm>
            <a:off x="1296245" y="455617"/>
            <a:ext cx="70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atin typeface="851チカラヅヨク-かなA" panose="02000600000000000000" pitchFamily="2" charset="-128"/>
                <a:ea typeface="851チカラヅヨク-かなA" panose="02000600000000000000" pitchFamily="2" charset="-128"/>
              </a:rPr>
              <a:t>個性豊かなメンバーたち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80F62CC-A146-48F7-BBFD-309D9A70E072}"/>
              </a:ext>
            </a:extLst>
          </p:cNvPr>
          <p:cNvSpPr txBox="1"/>
          <p:nvPr/>
        </p:nvSpPr>
        <p:spPr>
          <a:xfrm>
            <a:off x="3366420" y="3392586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No.01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名前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27DB9E0-A38A-468D-9CEA-07D099EF9A9B}"/>
              </a:ext>
            </a:extLst>
          </p:cNvPr>
          <p:cNvSpPr txBox="1"/>
          <p:nvPr/>
        </p:nvSpPr>
        <p:spPr>
          <a:xfrm>
            <a:off x="338473" y="6382273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No.02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名前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982AC1A-4A0F-4F1C-A88B-A88F81090191}"/>
              </a:ext>
            </a:extLst>
          </p:cNvPr>
          <p:cNvSpPr txBox="1"/>
          <p:nvPr/>
        </p:nvSpPr>
        <p:spPr>
          <a:xfrm>
            <a:off x="3357102" y="9909345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No.03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名前</a:t>
            </a:r>
          </a:p>
        </p:txBody>
      </p:sp>
    </p:spTree>
    <p:extLst>
      <p:ext uri="{BB962C8B-B14F-4D97-AF65-F5344CB8AC3E}">
        <p14:creationId xmlns:p14="http://schemas.microsoft.com/office/powerpoint/2010/main" val="188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860CC7-77DD-458D-AEDD-831FA8B386A9}"/>
              </a:ext>
            </a:extLst>
          </p:cNvPr>
          <p:cNvSpPr txBox="1"/>
          <p:nvPr/>
        </p:nvSpPr>
        <p:spPr>
          <a:xfrm>
            <a:off x="682876" y="1479336"/>
            <a:ext cx="576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EF012E-97E5-44BC-A82E-5F05D5494337}"/>
              </a:ext>
            </a:extLst>
          </p:cNvPr>
          <p:cNvSpPr txBox="1"/>
          <p:nvPr/>
        </p:nvSpPr>
        <p:spPr>
          <a:xfrm>
            <a:off x="3379746" y="4611963"/>
            <a:ext cx="576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E245F67-78DF-4932-AA9A-3CF332B018CE}"/>
              </a:ext>
            </a:extLst>
          </p:cNvPr>
          <p:cNvSpPr txBox="1"/>
          <p:nvPr/>
        </p:nvSpPr>
        <p:spPr>
          <a:xfrm>
            <a:off x="682876" y="7858443"/>
            <a:ext cx="576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1D88B9-7F8D-4796-A946-AAA7C098359D}"/>
              </a:ext>
            </a:extLst>
          </p:cNvPr>
          <p:cNvSpPr txBox="1"/>
          <p:nvPr/>
        </p:nvSpPr>
        <p:spPr>
          <a:xfrm>
            <a:off x="3379746" y="10875828"/>
            <a:ext cx="576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紹介文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DB822AA-9E99-41A9-9EB9-DBAD9B80996B}"/>
              </a:ext>
            </a:extLst>
          </p:cNvPr>
          <p:cNvGrpSpPr/>
          <p:nvPr/>
        </p:nvGrpSpPr>
        <p:grpSpPr>
          <a:xfrm>
            <a:off x="6446861" y="784206"/>
            <a:ext cx="2696870" cy="2324888"/>
            <a:chOff x="338475" y="1899219"/>
            <a:chExt cx="2696870" cy="2324888"/>
          </a:xfrm>
          <a:blipFill>
            <a:blip r:embed="rId2"/>
            <a:stretch>
              <a:fillRect/>
            </a:stretch>
          </a:blipFill>
        </p:grpSpPr>
        <p:sp>
          <p:nvSpPr>
            <p:cNvPr id="24" name="六角形 23">
              <a:extLst>
                <a:ext uri="{FF2B5EF4-FFF2-40B4-BE49-F238E27FC236}">
                  <a16:creationId xmlns:a16="http://schemas.microsoft.com/office/drawing/2014/main" id="{A4EC534D-4FA4-4DD7-885E-BA9026D488EB}"/>
                </a:ext>
              </a:extLst>
            </p:cNvPr>
            <p:cNvSpPr/>
            <p:nvPr/>
          </p:nvSpPr>
          <p:spPr>
            <a:xfrm>
              <a:off x="338475" y="1899219"/>
              <a:ext cx="2696870" cy="232488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15BC2D1-3479-418C-8E22-F6E777454B07}"/>
                </a:ext>
              </a:extLst>
            </p:cNvPr>
            <p:cNvSpPr txBox="1"/>
            <p:nvPr/>
          </p:nvSpPr>
          <p:spPr>
            <a:xfrm>
              <a:off x="669550" y="2646164"/>
              <a:ext cx="203471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写真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7ABAFDD-B333-48FA-830F-F970FB547275}"/>
              </a:ext>
            </a:extLst>
          </p:cNvPr>
          <p:cNvGrpSpPr/>
          <p:nvPr/>
        </p:nvGrpSpPr>
        <p:grpSpPr>
          <a:xfrm>
            <a:off x="351801" y="3801591"/>
            <a:ext cx="2696870" cy="2324888"/>
            <a:chOff x="338475" y="1899219"/>
            <a:chExt cx="2696870" cy="2324888"/>
          </a:xfrm>
          <a:blipFill>
            <a:blip r:embed="rId2"/>
            <a:stretch>
              <a:fillRect/>
            </a:stretch>
          </a:blipFill>
        </p:grpSpPr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AC8D05AF-17EF-44CF-98CB-C349CC9CF127}"/>
                </a:ext>
              </a:extLst>
            </p:cNvPr>
            <p:cNvSpPr/>
            <p:nvPr/>
          </p:nvSpPr>
          <p:spPr>
            <a:xfrm>
              <a:off x="338475" y="1899219"/>
              <a:ext cx="2696870" cy="232488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B2793F0-554D-4CF4-88BF-850196072C4A}"/>
                </a:ext>
              </a:extLst>
            </p:cNvPr>
            <p:cNvSpPr txBox="1"/>
            <p:nvPr/>
          </p:nvSpPr>
          <p:spPr>
            <a:xfrm>
              <a:off x="669550" y="2646164"/>
              <a:ext cx="203471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写真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B92555-0ED7-4311-A5E5-F21B7FB5B41A}"/>
              </a:ext>
            </a:extLst>
          </p:cNvPr>
          <p:cNvGrpSpPr/>
          <p:nvPr/>
        </p:nvGrpSpPr>
        <p:grpSpPr>
          <a:xfrm>
            <a:off x="6446860" y="7043116"/>
            <a:ext cx="2696870" cy="2324888"/>
            <a:chOff x="338475" y="1899219"/>
            <a:chExt cx="2696870" cy="2324888"/>
          </a:xfrm>
          <a:blipFill>
            <a:blip r:embed="rId2"/>
            <a:stretch>
              <a:fillRect/>
            </a:stretch>
          </a:blipFill>
        </p:grpSpPr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2E4A2AB6-D05D-4D87-AE72-F575A8B5E35C}"/>
                </a:ext>
              </a:extLst>
            </p:cNvPr>
            <p:cNvSpPr/>
            <p:nvPr/>
          </p:nvSpPr>
          <p:spPr>
            <a:xfrm>
              <a:off x="338475" y="1899219"/>
              <a:ext cx="2696870" cy="232488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AD00BF6-BB31-4BD2-8C08-D5EB747A7B81}"/>
                </a:ext>
              </a:extLst>
            </p:cNvPr>
            <p:cNvSpPr txBox="1"/>
            <p:nvPr/>
          </p:nvSpPr>
          <p:spPr>
            <a:xfrm>
              <a:off x="669550" y="2646164"/>
              <a:ext cx="203471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写真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69C05B1-C851-4BAB-8E1B-2FCAFBCD6DF8}"/>
              </a:ext>
            </a:extLst>
          </p:cNvPr>
          <p:cNvGrpSpPr/>
          <p:nvPr/>
        </p:nvGrpSpPr>
        <p:grpSpPr>
          <a:xfrm>
            <a:off x="457468" y="10120600"/>
            <a:ext cx="2696870" cy="2324888"/>
            <a:chOff x="338475" y="1899219"/>
            <a:chExt cx="2696870" cy="2324888"/>
          </a:xfrm>
          <a:blipFill>
            <a:blip r:embed="rId2"/>
            <a:stretch>
              <a:fillRect/>
            </a:stretch>
          </a:blipFill>
        </p:grpSpPr>
        <p:sp>
          <p:nvSpPr>
            <p:cNvPr id="33" name="六角形 32">
              <a:extLst>
                <a:ext uri="{FF2B5EF4-FFF2-40B4-BE49-F238E27FC236}">
                  <a16:creationId xmlns:a16="http://schemas.microsoft.com/office/drawing/2014/main" id="{877CFCFC-662C-480F-9EA6-484F8B3E3234}"/>
                </a:ext>
              </a:extLst>
            </p:cNvPr>
            <p:cNvSpPr/>
            <p:nvPr/>
          </p:nvSpPr>
          <p:spPr>
            <a:xfrm>
              <a:off x="338475" y="1899219"/>
              <a:ext cx="2696870" cy="232488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6553FBE-FB9F-465D-9F31-425B9B919B07}"/>
                </a:ext>
              </a:extLst>
            </p:cNvPr>
            <p:cNvSpPr txBox="1"/>
            <p:nvPr/>
          </p:nvSpPr>
          <p:spPr>
            <a:xfrm>
              <a:off x="669550" y="2646164"/>
              <a:ext cx="203471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写真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A10584-50B1-4AE6-A6B4-F9F7645CA274}"/>
              </a:ext>
            </a:extLst>
          </p:cNvPr>
          <p:cNvSpPr txBox="1"/>
          <p:nvPr/>
        </p:nvSpPr>
        <p:spPr>
          <a:xfrm>
            <a:off x="788543" y="778556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No.04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名前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AAB3F08-9568-4804-9FF8-01C18FE82C27}"/>
              </a:ext>
            </a:extLst>
          </p:cNvPr>
          <p:cNvSpPr txBox="1"/>
          <p:nvPr/>
        </p:nvSpPr>
        <p:spPr>
          <a:xfrm>
            <a:off x="3379746" y="3804224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No.05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名前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63C0D2C-C761-4BCF-8353-86A921752F6A}"/>
              </a:ext>
            </a:extLst>
          </p:cNvPr>
          <p:cNvSpPr txBox="1"/>
          <p:nvPr/>
        </p:nvSpPr>
        <p:spPr>
          <a:xfrm>
            <a:off x="788542" y="7044573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No.06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名前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6A5F47-9E97-4D42-8E72-135F072009BA}"/>
              </a:ext>
            </a:extLst>
          </p:cNvPr>
          <p:cNvSpPr txBox="1"/>
          <p:nvPr/>
        </p:nvSpPr>
        <p:spPr>
          <a:xfrm>
            <a:off x="3366420" y="10115978"/>
            <a:ext cx="49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No.07</a:t>
            </a:r>
            <a:r>
              <a:rPr kumimoji="1"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名前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0" name="スライド ズーム 39">
                <a:extLst>
                  <a:ext uri="{FF2B5EF4-FFF2-40B4-BE49-F238E27FC236}">
                    <a16:creationId xmlns:a16="http://schemas.microsoft.com/office/drawing/2014/main" id="{88993CBA-B9EB-4CCD-905E-8778DBD67D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3377377"/>
                  </p:ext>
                </p:extLst>
              </p:nvPr>
            </p:nvGraphicFramePr>
            <p:xfrm>
              <a:off x="-9682842" y="3057"/>
              <a:ext cx="9598908" cy="12798544"/>
            </p:xfrm>
            <a:graphic>
              <a:graphicData uri="http://schemas.microsoft.com/office/powerpoint/2016/slidezoom">
                <pslz:sldZm>
                  <pslz:sldZmObj sldId="256" cId="188449045">
                    <pslz:zmPr id="{EE0B098F-E8B2-467A-AB93-7FF234F61D7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98908" cy="12798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スライド ズーム 3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993CBA-B9EB-4CCD-905E-8778DBD67D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682842" y="3057"/>
                <a:ext cx="9598908" cy="1279854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04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72</Words>
  <Application>Microsoft Office PowerPoint</Application>
  <PresentationFormat>A3 297x420 mm</PresentationFormat>
  <Paragraphs>24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851チカラヅヨク-かなA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</cp:revision>
  <dcterms:created xsi:type="dcterms:W3CDTF">2025-02-03T01:02:09Z</dcterms:created>
  <dcterms:modified xsi:type="dcterms:W3CDTF">2025-02-03T02:21:20Z</dcterms:modified>
</cp:coreProperties>
</file>