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256" r:id="rId2"/>
    <p:sldId id="257" r:id="rId3"/>
  </p:sldIdLst>
  <p:sldSz cx="9601200" cy="12801600" type="A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20" autoAdjust="0"/>
    <p:restoredTop sz="96336" autoAdjust="0"/>
  </p:normalViewPr>
  <p:slideViewPr>
    <p:cSldViewPr snapToGrid="0">
      <p:cViewPr varScale="1">
        <p:scale>
          <a:sx n="42" d="100"/>
          <a:sy n="42" d="100"/>
        </p:scale>
        <p:origin x="307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48539-0CC9-411A-96DE-AD472AA13FE8}" type="datetimeFigureOut">
              <a:rPr kumimoji="1" lang="ja-JP" altLang="en-US" smtClean="0"/>
              <a:t>2025/2/4</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B31CD-DC12-43F5-A37B-C84D4C114FB2}" type="slidenum">
              <a:rPr kumimoji="1" lang="ja-JP" altLang="en-US" smtClean="0"/>
              <a:t>‹#›</a:t>
            </a:fld>
            <a:endParaRPr kumimoji="1" lang="ja-JP" altLang="en-US"/>
          </a:p>
        </p:txBody>
      </p:sp>
    </p:spTree>
    <p:extLst>
      <p:ext uri="{BB962C8B-B14F-4D97-AF65-F5344CB8AC3E}">
        <p14:creationId xmlns:p14="http://schemas.microsoft.com/office/powerpoint/2010/main" val="11778202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22B31CD-DC12-43F5-A37B-C84D4C114FB2}" type="slidenum">
              <a:rPr kumimoji="1" lang="ja-JP" altLang="en-US" smtClean="0"/>
              <a:t>1</a:t>
            </a:fld>
            <a:endParaRPr kumimoji="1" lang="ja-JP" altLang="en-US"/>
          </a:p>
        </p:txBody>
      </p:sp>
    </p:spTree>
    <p:extLst>
      <p:ext uri="{BB962C8B-B14F-4D97-AF65-F5344CB8AC3E}">
        <p14:creationId xmlns:p14="http://schemas.microsoft.com/office/powerpoint/2010/main" val="357045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33DE1-9686-427F-93B8-8310F4F3C03E}"/>
              </a:ext>
            </a:extLst>
          </p:cNvPr>
          <p:cNvSpPr>
            <a:spLocks noGrp="1"/>
          </p:cNvSpPr>
          <p:nvPr>
            <p:ph type="ctrTitle"/>
          </p:nvPr>
        </p:nvSpPr>
        <p:spPr>
          <a:xfrm>
            <a:off x="1200150" y="2095078"/>
            <a:ext cx="7200900" cy="4456853"/>
          </a:xfrm>
        </p:spPr>
        <p:txBody>
          <a:bodyPr anchor="b"/>
          <a:lstStyle>
            <a:lvl1pPr algn="ctr">
              <a:defRPr sz="472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4CD6B12-0614-408D-8605-DB55CA71B0E9}"/>
              </a:ext>
            </a:extLst>
          </p:cNvPr>
          <p:cNvSpPr>
            <a:spLocks noGrp="1"/>
          </p:cNvSpPr>
          <p:nvPr>
            <p:ph type="subTitle" idx="1"/>
          </p:nvPr>
        </p:nvSpPr>
        <p:spPr>
          <a:xfrm>
            <a:off x="1200150" y="6723804"/>
            <a:ext cx="7200900" cy="3090756"/>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983B84-9F23-4E01-9531-CF02D978E38D}"/>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5" name="フッター プレースホルダー 4">
            <a:extLst>
              <a:ext uri="{FF2B5EF4-FFF2-40B4-BE49-F238E27FC236}">
                <a16:creationId xmlns:a16="http://schemas.microsoft.com/office/drawing/2014/main" id="{6E5238B2-D83B-4EF7-A1DA-3CAF892AF169}"/>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BCC8C934-7C28-43A1-9A28-33FF981F60D4}"/>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345153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B59BA-5522-40DE-9AEC-1810D6DF10A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0C3787-D551-4A6F-B26D-39478EC4BA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50EE7A-8780-4F0D-A570-CE7CC300B802}"/>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5" name="フッター プレースホルダー 4">
            <a:extLst>
              <a:ext uri="{FF2B5EF4-FFF2-40B4-BE49-F238E27FC236}">
                <a16:creationId xmlns:a16="http://schemas.microsoft.com/office/drawing/2014/main" id="{6D22943F-0499-4F3B-977B-7B3EA8CBBD36}"/>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50B7431-95DE-4706-A97B-4E72C95151F3}"/>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22853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9DD890-6E01-4548-980E-23ECCD76551D}"/>
              </a:ext>
            </a:extLst>
          </p:cNvPr>
          <p:cNvSpPr>
            <a:spLocks noGrp="1"/>
          </p:cNvSpPr>
          <p:nvPr>
            <p:ph type="title" orient="vert"/>
          </p:nvPr>
        </p:nvSpPr>
        <p:spPr>
          <a:xfrm>
            <a:off x="6870859" y="681567"/>
            <a:ext cx="2070259" cy="10848764"/>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4879D5-6531-42C6-8B71-2FF7A4796A6E}"/>
              </a:ext>
            </a:extLst>
          </p:cNvPr>
          <p:cNvSpPr>
            <a:spLocks noGrp="1"/>
          </p:cNvSpPr>
          <p:nvPr>
            <p:ph type="body" orient="vert" idx="1"/>
          </p:nvPr>
        </p:nvSpPr>
        <p:spPr>
          <a:xfrm>
            <a:off x="660083" y="681567"/>
            <a:ext cx="6090761" cy="10848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3E0CED-1B02-4EC0-B284-19B32A0E7B1A}"/>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5" name="フッター プレースホルダー 4">
            <a:extLst>
              <a:ext uri="{FF2B5EF4-FFF2-40B4-BE49-F238E27FC236}">
                <a16:creationId xmlns:a16="http://schemas.microsoft.com/office/drawing/2014/main" id="{63C581F1-2CAF-4530-B2BF-39E0259E1D7F}"/>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727AA6BA-63CB-4FCF-8A7D-C795B2C13FD2}"/>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73760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728BE-1807-45DA-8DB8-9FDC2C2D31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A2086D-1ED4-4B96-90E8-0B89C79082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3DDEE-FBCF-4854-B1DF-0BC1C55F821A}"/>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5" name="フッター プレースホルダー 4">
            <a:extLst>
              <a:ext uri="{FF2B5EF4-FFF2-40B4-BE49-F238E27FC236}">
                <a16:creationId xmlns:a16="http://schemas.microsoft.com/office/drawing/2014/main" id="{FF8F94BA-7CDC-47CF-8A36-E0C60D7E5A22}"/>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80AA4CA-74D0-4FA7-A57B-9A63C7636088}"/>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945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6F046-B1AD-4978-B976-5B93F8F97F8D}"/>
              </a:ext>
            </a:extLst>
          </p:cNvPr>
          <p:cNvSpPr>
            <a:spLocks noGrp="1"/>
          </p:cNvSpPr>
          <p:nvPr>
            <p:ph type="title"/>
          </p:nvPr>
        </p:nvSpPr>
        <p:spPr>
          <a:xfrm>
            <a:off x="655082" y="3191512"/>
            <a:ext cx="8281035" cy="5325109"/>
          </a:xfrm>
        </p:spPr>
        <p:txBody>
          <a:bodyPr anchor="b"/>
          <a:lstStyle>
            <a:lvl1pPr>
              <a:defRPr sz="472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1B562B-7522-48AD-BDE6-EFB30900A3CB}"/>
              </a:ext>
            </a:extLst>
          </p:cNvPr>
          <p:cNvSpPr>
            <a:spLocks noGrp="1"/>
          </p:cNvSpPr>
          <p:nvPr>
            <p:ph type="body" idx="1"/>
          </p:nvPr>
        </p:nvSpPr>
        <p:spPr>
          <a:xfrm>
            <a:off x="655082" y="8566999"/>
            <a:ext cx="8281035" cy="2800349"/>
          </a:xfrm>
        </p:spPr>
        <p:txBody>
          <a:bodyPr/>
          <a:lstStyle>
            <a:lvl1pPr marL="0" indent="0">
              <a:buNone/>
              <a:defRPr sz="1890">
                <a:solidFill>
                  <a:schemeClr val="tx1">
                    <a:tint val="75000"/>
                  </a:schemeClr>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09EBF2A-EFA4-4DA2-8C15-CD4A677B9611}"/>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5" name="フッター プレースホルダー 4">
            <a:extLst>
              <a:ext uri="{FF2B5EF4-FFF2-40B4-BE49-F238E27FC236}">
                <a16:creationId xmlns:a16="http://schemas.microsoft.com/office/drawing/2014/main" id="{AC6B9FE1-D5DC-4968-B4E6-4211A5B44538}"/>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45F2B9CB-D9FB-434B-8B80-CD4EF58B99F2}"/>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108037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9DADB-595B-4E53-9535-AC9402610E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FA7DB3-64DC-41B5-BC0C-4B1804E7B7DC}"/>
              </a:ext>
            </a:extLst>
          </p:cNvPr>
          <p:cNvSpPr>
            <a:spLocks noGrp="1"/>
          </p:cNvSpPr>
          <p:nvPr>
            <p:ph sz="half" idx="1"/>
          </p:nvPr>
        </p:nvSpPr>
        <p:spPr>
          <a:xfrm>
            <a:off x="660083" y="3407833"/>
            <a:ext cx="4080510" cy="812249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D57642-01AB-422A-B0D3-8897D04D147E}"/>
              </a:ext>
            </a:extLst>
          </p:cNvPr>
          <p:cNvSpPr>
            <a:spLocks noGrp="1"/>
          </p:cNvSpPr>
          <p:nvPr>
            <p:ph sz="half" idx="2"/>
          </p:nvPr>
        </p:nvSpPr>
        <p:spPr>
          <a:xfrm>
            <a:off x="4860608" y="3407833"/>
            <a:ext cx="4080510" cy="812249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C4068C-17C7-4A8A-B565-0506700EF21B}"/>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6" name="フッター プレースホルダー 5">
            <a:extLst>
              <a:ext uri="{FF2B5EF4-FFF2-40B4-BE49-F238E27FC236}">
                <a16:creationId xmlns:a16="http://schemas.microsoft.com/office/drawing/2014/main" id="{BB818351-C61E-434F-A56B-E06E02B124BE}"/>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DEED7E50-D7E0-40E1-B253-FE48D0A02564}"/>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249548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8D5F2-0212-4F7F-999C-158625BC05A0}"/>
              </a:ext>
            </a:extLst>
          </p:cNvPr>
          <p:cNvSpPr>
            <a:spLocks noGrp="1"/>
          </p:cNvSpPr>
          <p:nvPr>
            <p:ph type="title"/>
          </p:nvPr>
        </p:nvSpPr>
        <p:spPr>
          <a:xfrm>
            <a:off x="661333" y="681568"/>
            <a:ext cx="8281035" cy="247438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A3A97F-4A81-456F-AE7D-EE1817D7D492}"/>
              </a:ext>
            </a:extLst>
          </p:cNvPr>
          <p:cNvSpPr>
            <a:spLocks noGrp="1"/>
          </p:cNvSpPr>
          <p:nvPr>
            <p:ph type="body" idx="1"/>
          </p:nvPr>
        </p:nvSpPr>
        <p:spPr>
          <a:xfrm>
            <a:off x="661334" y="3138171"/>
            <a:ext cx="4061757"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D94B395-A1E7-44EB-ACEE-3EF480080E3D}"/>
              </a:ext>
            </a:extLst>
          </p:cNvPr>
          <p:cNvSpPr>
            <a:spLocks noGrp="1"/>
          </p:cNvSpPr>
          <p:nvPr>
            <p:ph sz="half" idx="2"/>
          </p:nvPr>
        </p:nvSpPr>
        <p:spPr>
          <a:xfrm>
            <a:off x="661334" y="4676140"/>
            <a:ext cx="4061757" cy="687789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6E14995-518A-4D96-9DDB-2E64329AED1A}"/>
              </a:ext>
            </a:extLst>
          </p:cNvPr>
          <p:cNvSpPr>
            <a:spLocks noGrp="1"/>
          </p:cNvSpPr>
          <p:nvPr>
            <p:ph type="body" sz="quarter" idx="3"/>
          </p:nvPr>
        </p:nvSpPr>
        <p:spPr>
          <a:xfrm>
            <a:off x="4860607" y="3138171"/>
            <a:ext cx="4081761"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33C4363-17FF-4C57-83FC-4CB1C17A57EA}"/>
              </a:ext>
            </a:extLst>
          </p:cNvPr>
          <p:cNvSpPr>
            <a:spLocks noGrp="1"/>
          </p:cNvSpPr>
          <p:nvPr>
            <p:ph sz="quarter" idx="4"/>
          </p:nvPr>
        </p:nvSpPr>
        <p:spPr>
          <a:xfrm>
            <a:off x="4860607" y="4676140"/>
            <a:ext cx="4081761" cy="687789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B8CA5E-B4AC-4833-B671-D039DCD3F554}"/>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8" name="フッター プレースホルダー 7">
            <a:extLst>
              <a:ext uri="{FF2B5EF4-FFF2-40B4-BE49-F238E27FC236}">
                <a16:creationId xmlns:a16="http://schemas.microsoft.com/office/drawing/2014/main" id="{70B4A0BE-6346-437F-9CE9-E437C3286B0A}"/>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0E9CB78A-6B00-4112-AD77-1D99C4236583}"/>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273274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34071-9813-4440-8BF5-B7BD7E69CF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71D3F9D-0109-4CAA-AAEA-6A719FC166DD}"/>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4" name="フッター プレースホルダー 3">
            <a:extLst>
              <a:ext uri="{FF2B5EF4-FFF2-40B4-BE49-F238E27FC236}">
                <a16:creationId xmlns:a16="http://schemas.microsoft.com/office/drawing/2014/main" id="{20C77630-B4A1-452A-B771-C6E4ADEA3791}"/>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CFE7B369-A50A-428E-8072-680A5337F76A}"/>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267659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CD91DE-35ED-40DE-9C5F-BE1357E0CE6C}"/>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3" name="フッター プレースホルダー 2">
            <a:extLst>
              <a:ext uri="{FF2B5EF4-FFF2-40B4-BE49-F238E27FC236}">
                <a16:creationId xmlns:a16="http://schemas.microsoft.com/office/drawing/2014/main" id="{E96C518F-5296-4B45-91F2-1FF2C3EC5506}"/>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E127257-0173-4214-B7DC-599E36704FFA}"/>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376082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E3B32-865E-4019-B869-8B9DB8690A67}"/>
              </a:ext>
            </a:extLst>
          </p:cNvPr>
          <p:cNvSpPr>
            <a:spLocks noGrp="1"/>
          </p:cNvSpPr>
          <p:nvPr>
            <p:ph type="title"/>
          </p:nvPr>
        </p:nvSpPr>
        <p:spPr>
          <a:xfrm>
            <a:off x="661333" y="853440"/>
            <a:ext cx="3096637" cy="2987040"/>
          </a:xfrm>
        </p:spPr>
        <p:txBody>
          <a:bodyPr anchor="b"/>
          <a:lstStyle>
            <a:lvl1pPr>
              <a:defRPr sz="252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13F8E7-5B70-4E1F-B7E1-D1318E55CFCF}"/>
              </a:ext>
            </a:extLst>
          </p:cNvPr>
          <p:cNvSpPr>
            <a:spLocks noGrp="1"/>
          </p:cNvSpPr>
          <p:nvPr>
            <p:ph idx="1"/>
          </p:nvPr>
        </p:nvSpPr>
        <p:spPr>
          <a:xfrm>
            <a:off x="4081760" y="1843194"/>
            <a:ext cx="4860608" cy="9097433"/>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FB4855-AE4B-4034-A4F8-FA638DD1942C}"/>
              </a:ext>
            </a:extLst>
          </p:cNvPr>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5EB281-070A-4D6B-8089-783BC436700B}"/>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6" name="フッター プレースホルダー 5">
            <a:extLst>
              <a:ext uri="{FF2B5EF4-FFF2-40B4-BE49-F238E27FC236}">
                <a16:creationId xmlns:a16="http://schemas.microsoft.com/office/drawing/2014/main" id="{BB0E81CD-2BB9-4177-9AD0-6DABEBFA7DD7}"/>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C9F2F07A-B3D2-4F50-9195-B110C462AB7C}"/>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229879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F1C59-1D54-43A4-9B96-EC37FE400E35}"/>
              </a:ext>
            </a:extLst>
          </p:cNvPr>
          <p:cNvSpPr>
            <a:spLocks noGrp="1"/>
          </p:cNvSpPr>
          <p:nvPr>
            <p:ph type="title"/>
          </p:nvPr>
        </p:nvSpPr>
        <p:spPr>
          <a:xfrm>
            <a:off x="661333" y="853440"/>
            <a:ext cx="3096637" cy="2987040"/>
          </a:xfrm>
        </p:spPr>
        <p:txBody>
          <a:bodyPr anchor="b"/>
          <a:lstStyle>
            <a:lvl1pPr>
              <a:defRPr sz="252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A49154-E1AE-456A-B1BB-05C4FE9C27B7}"/>
              </a:ext>
            </a:extLst>
          </p:cNvPr>
          <p:cNvSpPr>
            <a:spLocks noGrp="1"/>
          </p:cNvSpPr>
          <p:nvPr>
            <p:ph type="pic" idx="1"/>
          </p:nvPr>
        </p:nvSpPr>
        <p:spPr>
          <a:xfrm>
            <a:off x="4081760" y="1843194"/>
            <a:ext cx="4860608" cy="9097433"/>
          </a:xfrm>
        </p:spPr>
        <p:txBody>
          <a:bodyPr/>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endParaRPr kumimoji="1" lang="ja-JP" altLang="en-US" dirty="0"/>
          </a:p>
        </p:txBody>
      </p:sp>
      <p:sp>
        <p:nvSpPr>
          <p:cNvPr id="4" name="テキスト プレースホルダー 3">
            <a:extLst>
              <a:ext uri="{FF2B5EF4-FFF2-40B4-BE49-F238E27FC236}">
                <a16:creationId xmlns:a16="http://schemas.microsoft.com/office/drawing/2014/main" id="{8B9C54DB-C966-4112-AE36-E58F51BF92FB}"/>
              </a:ext>
            </a:extLst>
          </p:cNvPr>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ADF148-D1A1-4970-88D1-5D1C93B65F73}"/>
              </a:ext>
            </a:extLst>
          </p:cNvPr>
          <p:cNvSpPr>
            <a:spLocks noGrp="1"/>
          </p:cNvSpPr>
          <p:nvPr>
            <p:ph type="dt" sz="half" idx="10"/>
          </p:nvPr>
        </p:nvSpPr>
        <p:spPr/>
        <p:txBody>
          <a:bodyPr/>
          <a:lstStyle/>
          <a:p>
            <a:fld id="{7F6E103E-D5DA-4C13-94F9-B669B31A6A72}" type="datetimeFigureOut">
              <a:rPr kumimoji="1" lang="ja-JP" altLang="en-US" smtClean="0"/>
              <a:t>2025/2/4</a:t>
            </a:fld>
            <a:endParaRPr kumimoji="1" lang="ja-JP" altLang="en-US" dirty="0"/>
          </a:p>
        </p:txBody>
      </p:sp>
      <p:sp>
        <p:nvSpPr>
          <p:cNvPr id="6" name="フッター プレースホルダー 5">
            <a:extLst>
              <a:ext uri="{FF2B5EF4-FFF2-40B4-BE49-F238E27FC236}">
                <a16:creationId xmlns:a16="http://schemas.microsoft.com/office/drawing/2014/main" id="{9A6212A1-19DA-4DF6-914A-EC11133A7B71}"/>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1D11ECAF-D732-49CB-9FB1-A8E92695DAA5}"/>
              </a:ext>
            </a:extLst>
          </p:cNvPr>
          <p:cNvSpPr>
            <a:spLocks noGrp="1"/>
          </p:cNvSpPr>
          <p:nvPr>
            <p:ph type="sldNum" sz="quarter" idx="12"/>
          </p:nvPr>
        </p:nvSpPr>
        <p:spPr/>
        <p:txBody>
          <a:body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108282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A186A4-638E-4195-89D6-A79C5E341E91}"/>
              </a:ext>
            </a:extLst>
          </p:cNvPr>
          <p:cNvSpPr>
            <a:spLocks noGrp="1"/>
          </p:cNvSpPr>
          <p:nvPr>
            <p:ph type="title"/>
          </p:nvPr>
        </p:nvSpPr>
        <p:spPr>
          <a:xfrm>
            <a:off x="660083" y="681568"/>
            <a:ext cx="8281035" cy="247438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60B168-8C49-4399-AE6E-A480AF4BDF6E}"/>
              </a:ext>
            </a:extLst>
          </p:cNvPr>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E8D85-5950-457D-9F9A-9317EEE63BEB}"/>
              </a:ext>
            </a:extLst>
          </p:cNvPr>
          <p:cNvSpPr>
            <a:spLocks noGrp="1"/>
          </p:cNvSpPr>
          <p:nvPr>
            <p:ph type="dt" sz="half" idx="2"/>
          </p:nvPr>
        </p:nvSpPr>
        <p:spPr>
          <a:xfrm>
            <a:off x="660083" y="11865187"/>
            <a:ext cx="2160270" cy="681567"/>
          </a:xfrm>
          <a:prstGeom prst="rect">
            <a:avLst/>
          </a:prstGeom>
        </p:spPr>
        <p:txBody>
          <a:bodyPr vert="horz" lIns="91440" tIns="45720" rIns="91440" bIns="45720" rtlCol="0" anchor="ctr"/>
          <a:lstStyle>
            <a:lvl1pPr algn="l">
              <a:defRPr sz="945">
                <a:solidFill>
                  <a:schemeClr val="tx1">
                    <a:tint val="75000"/>
                  </a:schemeClr>
                </a:solidFill>
              </a:defRPr>
            </a:lvl1pPr>
          </a:lstStyle>
          <a:p>
            <a:fld id="{7F6E103E-D5DA-4C13-94F9-B669B31A6A72}" type="datetimeFigureOut">
              <a:rPr kumimoji="1" lang="ja-JP" altLang="en-US" smtClean="0"/>
              <a:t>2025/2/4</a:t>
            </a:fld>
            <a:endParaRPr kumimoji="1" lang="ja-JP" altLang="en-US" dirty="0"/>
          </a:p>
        </p:txBody>
      </p:sp>
      <p:sp>
        <p:nvSpPr>
          <p:cNvPr id="5" name="フッター プレースホルダー 4">
            <a:extLst>
              <a:ext uri="{FF2B5EF4-FFF2-40B4-BE49-F238E27FC236}">
                <a16:creationId xmlns:a16="http://schemas.microsoft.com/office/drawing/2014/main" id="{7DE38062-BA94-45F8-95DC-30ADDAD1FC88}"/>
              </a:ext>
            </a:extLst>
          </p:cNvPr>
          <p:cNvSpPr>
            <a:spLocks noGrp="1"/>
          </p:cNvSpPr>
          <p:nvPr>
            <p:ph type="ftr" sz="quarter" idx="3"/>
          </p:nvPr>
        </p:nvSpPr>
        <p:spPr>
          <a:xfrm>
            <a:off x="3180398" y="11865187"/>
            <a:ext cx="3240405" cy="681567"/>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3AEC838C-AEE3-4B9C-8503-EE62B1243CEF}"/>
              </a:ext>
            </a:extLst>
          </p:cNvPr>
          <p:cNvSpPr>
            <a:spLocks noGrp="1"/>
          </p:cNvSpPr>
          <p:nvPr>
            <p:ph type="sldNum" sz="quarter" idx="4"/>
          </p:nvPr>
        </p:nvSpPr>
        <p:spPr>
          <a:xfrm>
            <a:off x="6780848" y="11865187"/>
            <a:ext cx="2160270" cy="681567"/>
          </a:xfrm>
          <a:prstGeom prst="rect">
            <a:avLst/>
          </a:prstGeom>
        </p:spPr>
        <p:txBody>
          <a:bodyPr vert="horz" lIns="91440" tIns="45720" rIns="91440" bIns="45720" rtlCol="0" anchor="ctr"/>
          <a:lstStyle>
            <a:lvl1pPr algn="r">
              <a:defRPr sz="945">
                <a:solidFill>
                  <a:schemeClr val="tx1">
                    <a:tint val="75000"/>
                  </a:schemeClr>
                </a:solidFill>
              </a:defRPr>
            </a:lvl1pPr>
          </a:lstStyle>
          <a:p>
            <a:fld id="{61653F37-0712-45D4-A90E-046AF8F6F907}" type="slidenum">
              <a:rPr kumimoji="1" lang="ja-JP" altLang="en-US" smtClean="0"/>
              <a:t>‹#›</a:t>
            </a:fld>
            <a:endParaRPr kumimoji="1" lang="ja-JP" altLang="en-US" dirty="0"/>
          </a:p>
        </p:txBody>
      </p:sp>
    </p:spTree>
    <p:extLst>
      <p:ext uri="{BB962C8B-B14F-4D97-AF65-F5344CB8AC3E}">
        <p14:creationId xmlns:p14="http://schemas.microsoft.com/office/powerpoint/2010/main" val="10874761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20090" rtl="0" eaLnBrk="1" latinLnBrk="0" hangingPunct="1">
        <a:lnSpc>
          <a:spcPct val="90000"/>
        </a:lnSpc>
        <a:spcBef>
          <a:spcPct val="0"/>
        </a:spcBef>
        <a:buNone/>
        <a:defRPr kumimoji="1"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panose="020B0604020202020204" pitchFamily="34" charset="0"/>
        <a:buChar char="•"/>
        <a:defRPr kumimoji="1"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kumimoji="1"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kumimoji="1"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kumimoji="1"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kumimoji="1"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kumimoji="1"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kumimoji="1"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kumimoji="1"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kumimoji="1" sz="1418" kern="1200">
          <a:solidFill>
            <a:schemeClr val="tx1"/>
          </a:solidFill>
          <a:latin typeface="+mn-lt"/>
          <a:ea typeface="+mn-ea"/>
          <a:cs typeface="+mn-cs"/>
        </a:defRPr>
      </a:lvl9pPr>
    </p:bodyStyle>
    <p:otherStyle>
      <a:defPPr>
        <a:defRPr lang="ja-JP"/>
      </a:defPPr>
      <a:lvl1pPr marL="0" algn="l" defTabSz="720090" rtl="0" eaLnBrk="1" latinLnBrk="0" hangingPunct="1">
        <a:defRPr kumimoji="1" sz="1418" kern="1200">
          <a:solidFill>
            <a:schemeClr val="tx1"/>
          </a:solidFill>
          <a:latin typeface="+mn-lt"/>
          <a:ea typeface="+mn-ea"/>
          <a:cs typeface="+mn-cs"/>
        </a:defRPr>
      </a:lvl1pPr>
      <a:lvl2pPr marL="360045" algn="l" defTabSz="720090" rtl="0" eaLnBrk="1" latinLnBrk="0" hangingPunct="1">
        <a:defRPr kumimoji="1" sz="1418" kern="1200">
          <a:solidFill>
            <a:schemeClr val="tx1"/>
          </a:solidFill>
          <a:latin typeface="+mn-lt"/>
          <a:ea typeface="+mn-ea"/>
          <a:cs typeface="+mn-cs"/>
        </a:defRPr>
      </a:lvl2pPr>
      <a:lvl3pPr marL="720090" algn="l" defTabSz="720090" rtl="0" eaLnBrk="1" latinLnBrk="0" hangingPunct="1">
        <a:defRPr kumimoji="1" sz="1418" kern="1200">
          <a:solidFill>
            <a:schemeClr val="tx1"/>
          </a:solidFill>
          <a:latin typeface="+mn-lt"/>
          <a:ea typeface="+mn-ea"/>
          <a:cs typeface="+mn-cs"/>
        </a:defRPr>
      </a:lvl3pPr>
      <a:lvl4pPr marL="1080135" algn="l" defTabSz="720090" rtl="0" eaLnBrk="1" latinLnBrk="0" hangingPunct="1">
        <a:defRPr kumimoji="1" sz="1418" kern="1200">
          <a:solidFill>
            <a:schemeClr val="tx1"/>
          </a:solidFill>
          <a:latin typeface="+mn-lt"/>
          <a:ea typeface="+mn-ea"/>
          <a:cs typeface="+mn-cs"/>
        </a:defRPr>
      </a:lvl4pPr>
      <a:lvl5pPr marL="1440180" algn="l" defTabSz="720090" rtl="0" eaLnBrk="1" latinLnBrk="0" hangingPunct="1">
        <a:defRPr kumimoji="1" sz="1418" kern="1200">
          <a:solidFill>
            <a:schemeClr val="tx1"/>
          </a:solidFill>
          <a:latin typeface="+mn-lt"/>
          <a:ea typeface="+mn-ea"/>
          <a:cs typeface="+mn-cs"/>
        </a:defRPr>
      </a:lvl5pPr>
      <a:lvl6pPr marL="1800225" algn="l" defTabSz="720090" rtl="0" eaLnBrk="1" latinLnBrk="0" hangingPunct="1">
        <a:defRPr kumimoji="1" sz="1418" kern="1200">
          <a:solidFill>
            <a:schemeClr val="tx1"/>
          </a:solidFill>
          <a:latin typeface="+mn-lt"/>
          <a:ea typeface="+mn-ea"/>
          <a:cs typeface="+mn-cs"/>
        </a:defRPr>
      </a:lvl6pPr>
      <a:lvl7pPr marL="2160270" algn="l" defTabSz="720090" rtl="0" eaLnBrk="1" latinLnBrk="0" hangingPunct="1">
        <a:defRPr kumimoji="1" sz="1418" kern="1200">
          <a:solidFill>
            <a:schemeClr val="tx1"/>
          </a:solidFill>
          <a:latin typeface="+mn-lt"/>
          <a:ea typeface="+mn-ea"/>
          <a:cs typeface="+mn-cs"/>
        </a:defRPr>
      </a:lvl7pPr>
      <a:lvl8pPr marL="2520315" algn="l" defTabSz="720090" rtl="0" eaLnBrk="1" latinLnBrk="0" hangingPunct="1">
        <a:defRPr kumimoji="1" sz="1418" kern="1200">
          <a:solidFill>
            <a:schemeClr val="tx1"/>
          </a:solidFill>
          <a:latin typeface="+mn-lt"/>
          <a:ea typeface="+mn-ea"/>
          <a:cs typeface="+mn-cs"/>
        </a:defRPr>
      </a:lvl8pPr>
      <a:lvl9pPr marL="2880360" algn="l" defTabSz="720090" rtl="0" eaLnBrk="1" latinLnBrk="0" hangingPunct="1">
        <a:defRPr kumimoji="1"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FD08023-38D5-4086-9BB7-92420600BCA9}"/>
              </a:ext>
            </a:extLst>
          </p:cNvPr>
          <p:cNvSpPr txBox="1"/>
          <p:nvPr/>
        </p:nvSpPr>
        <p:spPr>
          <a:xfrm>
            <a:off x="338473" y="1682299"/>
            <a:ext cx="9036031" cy="1015663"/>
          </a:xfrm>
          <a:prstGeom prst="rect">
            <a:avLst/>
          </a:prstGeom>
          <a:noFill/>
        </p:spPr>
        <p:txBody>
          <a:bodyPr wrap="square" rtlCol="0">
            <a:spAutoFit/>
          </a:bodyPr>
          <a:lstStyle/>
          <a:p>
            <a:pPr algn="ctr"/>
            <a:r>
              <a:rPr kumimoji="1" lang="ja-JP" altLang="en-US" sz="6000" b="1" dirty="0">
                <a:solidFill>
                  <a:srgbClr val="FF0000"/>
                </a:solidFill>
                <a:latin typeface="851チカラヅヨク-かなA" panose="02000600000000000000" pitchFamily="2" charset="-128"/>
                <a:ea typeface="851チカラヅヨク-かなA" panose="02000600000000000000" pitchFamily="2" charset="-128"/>
              </a:rPr>
              <a:t>リトルフィールド小原探検隊</a:t>
            </a:r>
          </a:p>
        </p:txBody>
      </p:sp>
      <p:grpSp>
        <p:nvGrpSpPr>
          <p:cNvPr id="9" name="グループ化 8">
            <a:extLst>
              <a:ext uri="{FF2B5EF4-FFF2-40B4-BE49-F238E27FC236}">
                <a16:creationId xmlns:a16="http://schemas.microsoft.com/office/drawing/2014/main" id="{5C7BF6D0-DD11-4847-A3C9-63FC19041587}"/>
              </a:ext>
            </a:extLst>
          </p:cNvPr>
          <p:cNvGrpSpPr/>
          <p:nvPr/>
        </p:nvGrpSpPr>
        <p:grpSpPr>
          <a:xfrm>
            <a:off x="338475" y="3310441"/>
            <a:ext cx="2696870" cy="2324888"/>
            <a:chOff x="338475" y="1899219"/>
            <a:chExt cx="2696870" cy="2324888"/>
          </a:xfrm>
          <a:blipFill>
            <a:blip r:embed="rId3"/>
            <a:stretch>
              <a:fillRect/>
            </a:stretch>
          </a:blipFill>
        </p:grpSpPr>
        <p:sp>
          <p:nvSpPr>
            <p:cNvPr id="4" name="六角形 3">
              <a:extLst>
                <a:ext uri="{FF2B5EF4-FFF2-40B4-BE49-F238E27FC236}">
                  <a16:creationId xmlns:a16="http://schemas.microsoft.com/office/drawing/2014/main" id="{1FE6FE10-FFC9-47D5-A0DF-35AA5D3D78D7}"/>
                </a:ext>
              </a:extLst>
            </p:cNvPr>
            <p:cNvSpPr/>
            <p:nvPr/>
          </p:nvSpPr>
          <p:spPr>
            <a:xfrm>
              <a:off x="338475" y="1899219"/>
              <a:ext cx="2696870" cy="232488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5408AC1-BDCD-42C6-8585-E8212DBFEFA5}"/>
                </a:ext>
              </a:extLst>
            </p:cNvPr>
            <p:cNvSpPr txBox="1"/>
            <p:nvPr/>
          </p:nvSpPr>
          <p:spPr>
            <a:xfrm>
              <a:off x="669550" y="2646164"/>
              <a:ext cx="2034719" cy="830997"/>
            </a:xfrm>
            <a:prstGeom prst="rect">
              <a:avLst/>
            </a:prstGeom>
            <a:grpFill/>
          </p:spPr>
          <p:txBody>
            <a:bodyPr wrap="square" rtlCol="0">
              <a:spAutoFit/>
            </a:bodyPr>
            <a:lstStyle/>
            <a:p>
              <a:pPr algn="ctr"/>
              <a:r>
                <a:rPr kumimoji="1" lang="ja-JP" altLang="en-US" sz="4800" dirty="0"/>
                <a:t>写真</a:t>
              </a:r>
            </a:p>
          </p:txBody>
        </p:sp>
      </p:grpSp>
      <p:sp>
        <p:nvSpPr>
          <p:cNvPr id="19" name="テキスト ボックス 18">
            <a:extLst>
              <a:ext uri="{FF2B5EF4-FFF2-40B4-BE49-F238E27FC236}">
                <a16:creationId xmlns:a16="http://schemas.microsoft.com/office/drawing/2014/main" id="{26A754C7-46A2-44DC-802D-77B848F1C589}"/>
              </a:ext>
            </a:extLst>
          </p:cNvPr>
          <p:cNvSpPr txBox="1"/>
          <p:nvPr/>
        </p:nvSpPr>
        <p:spPr>
          <a:xfrm>
            <a:off x="3279442" y="4288218"/>
            <a:ext cx="5763986" cy="1200329"/>
          </a:xfrm>
          <a:prstGeom prst="rect">
            <a:avLst/>
          </a:prstGeom>
          <a:noFill/>
        </p:spPr>
        <p:txBody>
          <a:bodyPr wrap="square" rtlCol="0">
            <a:spAutoFit/>
          </a:bodyPr>
          <a:lstStyle/>
          <a:p>
            <a:pPr algn="ctr"/>
            <a:r>
              <a:rPr kumimoji="1" lang="ja-JP" altLang="en-US" dirty="0"/>
              <a:t>チームのリーダーとしてメンバーのマネジメントを中心に行うのは今回が初めてでしたが、ちゃんとメンバーに仕事を任せてゲームを完成に導けたかなと思います</a:t>
            </a:r>
          </a:p>
        </p:txBody>
      </p:sp>
      <p:sp>
        <p:nvSpPr>
          <p:cNvPr id="20" name="テキスト ボックス 19">
            <a:extLst>
              <a:ext uri="{FF2B5EF4-FFF2-40B4-BE49-F238E27FC236}">
                <a16:creationId xmlns:a16="http://schemas.microsoft.com/office/drawing/2014/main" id="{CC6A9247-F818-486A-8CD7-311484EAA92F}"/>
              </a:ext>
            </a:extLst>
          </p:cNvPr>
          <p:cNvSpPr txBox="1"/>
          <p:nvPr/>
        </p:nvSpPr>
        <p:spPr>
          <a:xfrm>
            <a:off x="338473" y="7137502"/>
            <a:ext cx="6037258" cy="1569660"/>
          </a:xfrm>
          <a:prstGeom prst="rect">
            <a:avLst/>
          </a:prstGeom>
          <a:noFill/>
        </p:spPr>
        <p:txBody>
          <a:bodyPr wrap="square" rtlCol="0">
            <a:spAutoFit/>
          </a:bodyPr>
          <a:lstStyle/>
          <a:p>
            <a:pPr algn="ctr"/>
            <a:r>
              <a:rPr kumimoji="1" lang="ja-JP" altLang="en-US" sz="9600" dirty="0"/>
              <a:t>紹介文</a:t>
            </a:r>
          </a:p>
        </p:txBody>
      </p:sp>
      <p:sp>
        <p:nvSpPr>
          <p:cNvPr id="21" name="テキスト ボックス 20">
            <a:extLst>
              <a:ext uri="{FF2B5EF4-FFF2-40B4-BE49-F238E27FC236}">
                <a16:creationId xmlns:a16="http://schemas.microsoft.com/office/drawing/2014/main" id="{A9E42E3A-DA1A-48B7-870A-CE6F93E1CC6E}"/>
              </a:ext>
            </a:extLst>
          </p:cNvPr>
          <p:cNvSpPr txBox="1"/>
          <p:nvPr/>
        </p:nvSpPr>
        <p:spPr>
          <a:xfrm>
            <a:off x="3366420" y="10664573"/>
            <a:ext cx="5763986" cy="1569660"/>
          </a:xfrm>
          <a:prstGeom prst="rect">
            <a:avLst/>
          </a:prstGeom>
          <a:noFill/>
        </p:spPr>
        <p:txBody>
          <a:bodyPr wrap="square" rtlCol="0">
            <a:spAutoFit/>
          </a:bodyPr>
          <a:lstStyle/>
          <a:p>
            <a:pPr algn="ctr"/>
            <a:r>
              <a:rPr kumimoji="1" lang="ja-JP" altLang="en-US" sz="9600" dirty="0"/>
              <a:t>紹介文</a:t>
            </a:r>
          </a:p>
        </p:txBody>
      </p:sp>
      <p:grpSp>
        <p:nvGrpSpPr>
          <p:cNvPr id="23" name="グループ化 22">
            <a:extLst>
              <a:ext uri="{FF2B5EF4-FFF2-40B4-BE49-F238E27FC236}">
                <a16:creationId xmlns:a16="http://schemas.microsoft.com/office/drawing/2014/main" id="{F5FEB21A-EC3C-49DB-A1E4-095B533E990A}"/>
              </a:ext>
            </a:extLst>
          </p:cNvPr>
          <p:cNvGrpSpPr/>
          <p:nvPr/>
        </p:nvGrpSpPr>
        <p:grpSpPr>
          <a:xfrm>
            <a:off x="6677634" y="6382274"/>
            <a:ext cx="2696870" cy="2324888"/>
            <a:chOff x="338475" y="1899219"/>
            <a:chExt cx="2696870" cy="2324888"/>
          </a:xfrm>
          <a:blipFill>
            <a:blip r:embed="rId3"/>
            <a:stretch>
              <a:fillRect/>
            </a:stretch>
          </a:blipFill>
        </p:grpSpPr>
        <p:sp>
          <p:nvSpPr>
            <p:cNvPr id="24" name="六角形 23">
              <a:extLst>
                <a:ext uri="{FF2B5EF4-FFF2-40B4-BE49-F238E27FC236}">
                  <a16:creationId xmlns:a16="http://schemas.microsoft.com/office/drawing/2014/main" id="{58DBA470-0F64-4C3D-91FD-E647CFF608F4}"/>
                </a:ext>
              </a:extLst>
            </p:cNvPr>
            <p:cNvSpPr/>
            <p:nvPr/>
          </p:nvSpPr>
          <p:spPr>
            <a:xfrm>
              <a:off x="338475" y="1899219"/>
              <a:ext cx="2696870" cy="232488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8AA10AFE-2ECD-4F27-BD5B-EAF5FEDEF8A4}"/>
                </a:ext>
              </a:extLst>
            </p:cNvPr>
            <p:cNvSpPr txBox="1"/>
            <p:nvPr/>
          </p:nvSpPr>
          <p:spPr>
            <a:xfrm>
              <a:off x="669550" y="2646164"/>
              <a:ext cx="2034719" cy="830997"/>
            </a:xfrm>
            <a:prstGeom prst="rect">
              <a:avLst/>
            </a:prstGeom>
            <a:grpFill/>
          </p:spPr>
          <p:txBody>
            <a:bodyPr wrap="square" rtlCol="0">
              <a:spAutoFit/>
            </a:bodyPr>
            <a:lstStyle/>
            <a:p>
              <a:pPr algn="ctr"/>
              <a:r>
                <a:rPr kumimoji="1" lang="ja-JP" altLang="en-US" sz="4800" dirty="0"/>
                <a:t>写真</a:t>
              </a:r>
            </a:p>
          </p:txBody>
        </p:sp>
      </p:grpSp>
      <p:grpSp>
        <p:nvGrpSpPr>
          <p:cNvPr id="26" name="グループ化 25">
            <a:extLst>
              <a:ext uri="{FF2B5EF4-FFF2-40B4-BE49-F238E27FC236}">
                <a16:creationId xmlns:a16="http://schemas.microsoft.com/office/drawing/2014/main" id="{43E4F245-41D6-4573-A104-2A680385DF48}"/>
              </a:ext>
            </a:extLst>
          </p:cNvPr>
          <p:cNvGrpSpPr/>
          <p:nvPr/>
        </p:nvGrpSpPr>
        <p:grpSpPr>
          <a:xfrm>
            <a:off x="338473" y="9909345"/>
            <a:ext cx="2696870" cy="2324888"/>
            <a:chOff x="338475" y="1899219"/>
            <a:chExt cx="2696870" cy="2324888"/>
          </a:xfrm>
          <a:blipFill>
            <a:blip r:embed="rId3"/>
            <a:stretch>
              <a:fillRect/>
            </a:stretch>
          </a:blipFill>
        </p:grpSpPr>
        <p:sp>
          <p:nvSpPr>
            <p:cNvPr id="27" name="六角形 26">
              <a:extLst>
                <a:ext uri="{FF2B5EF4-FFF2-40B4-BE49-F238E27FC236}">
                  <a16:creationId xmlns:a16="http://schemas.microsoft.com/office/drawing/2014/main" id="{FF4C8B64-B25F-4DCB-94F6-34E30459ED73}"/>
                </a:ext>
              </a:extLst>
            </p:cNvPr>
            <p:cNvSpPr/>
            <p:nvPr/>
          </p:nvSpPr>
          <p:spPr>
            <a:xfrm>
              <a:off x="338475" y="1899219"/>
              <a:ext cx="2696870" cy="232488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A575FC2A-A1E1-4BB9-81C4-6600A76EF6A1}"/>
                </a:ext>
              </a:extLst>
            </p:cNvPr>
            <p:cNvSpPr txBox="1"/>
            <p:nvPr/>
          </p:nvSpPr>
          <p:spPr>
            <a:xfrm>
              <a:off x="669550" y="2646164"/>
              <a:ext cx="2034719" cy="830997"/>
            </a:xfrm>
            <a:prstGeom prst="rect">
              <a:avLst/>
            </a:prstGeom>
            <a:grpFill/>
          </p:spPr>
          <p:txBody>
            <a:bodyPr wrap="square" rtlCol="0">
              <a:spAutoFit/>
            </a:bodyPr>
            <a:lstStyle/>
            <a:p>
              <a:pPr algn="ctr"/>
              <a:r>
                <a:rPr kumimoji="1" lang="ja-JP" altLang="en-US" sz="4800" dirty="0"/>
                <a:t>写真</a:t>
              </a:r>
            </a:p>
          </p:txBody>
        </p:sp>
      </p:grpSp>
      <p:sp>
        <p:nvSpPr>
          <p:cNvPr id="29" name="テキスト ボックス 28">
            <a:extLst>
              <a:ext uri="{FF2B5EF4-FFF2-40B4-BE49-F238E27FC236}">
                <a16:creationId xmlns:a16="http://schemas.microsoft.com/office/drawing/2014/main" id="{A64BAD4D-EB6A-4EB1-86E2-D8F0A18606B8}"/>
              </a:ext>
            </a:extLst>
          </p:cNvPr>
          <p:cNvSpPr txBox="1"/>
          <p:nvPr/>
        </p:nvSpPr>
        <p:spPr>
          <a:xfrm>
            <a:off x="1296245" y="455617"/>
            <a:ext cx="7008709" cy="830997"/>
          </a:xfrm>
          <a:prstGeom prst="rect">
            <a:avLst/>
          </a:prstGeom>
          <a:noFill/>
        </p:spPr>
        <p:txBody>
          <a:bodyPr wrap="square" rtlCol="0">
            <a:spAutoFit/>
          </a:bodyPr>
          <a:lstStyle/>
          <a:p>
            <a:pPr algn="ctr"/>
            <a:r>
              <a:rPr kumimoji="1" lang="ja-JP" altLang="en-US" sz="4800" b="1" dirty="0">
                <a:latin typeface="851チカラヅヨク-かなA" panose="02000600000000000000" pitchFamily="2" charset="-128"/>
                <a:ea typeface="851チカラヅヨク-かなA" panose="02000600000000000000" pitchFamily="2" charset="-128"/>
              </a:rPr>
              <a:t>個性豊かなメンバーたち</a:t>
            </a:r>
          </a:p>
        </p:txBody>
      </p:sp>
      <p:sp>
        <p:nvSpPr>
          <p:cNvPr id="30" name="テキスト ボックス 29">
            <a:extLst>
              <a:ext uri="{FF2B5EF4-FFF2-40B4-BE49-F238E27FC236}">
                <a16:creationId xmlns:a16="http://schemas.microsoft.com/office/drawing/2014/main" id="{980F62CC-A146-48F7-BBFD-309D9A70E072}"/>
              </a:ext>
            </a:extLst>
          </p:cNvPr>
          <p:cNvSpPr txBox="1"/>
          <p:nvPr/>
        </p:nvSpPr>
        <p:spPr>
          <a:xfrm>
            <a:off x="3366420" y="3392586"/>
            <a:ext cx="4918573" cy="584775"/>
          </a:xfrm>
          <a:prstGeom prst="rect">
            <a:avLst/>
          </a:prstGeom>
          <a:noFill/>
        </p:spPr>
        <p:txBody>
          <a:bodyPr wrap="square" rtlCol="0">
            <a:spAutoFit/>
          </a:bodyPr>
          <a:lstStyle/>
          <a:p>
            <a:r>
              <a:rPr kumimoji="1" lang="en-US" altLang="ja-JP" sz="3200" dirty="0">
                <a:latin typeface="HG創英角ｺﾞｼｯｸUB" panose="020B0909000000000000" pitchFamily="49" charset="-128"/>
                <a:ea typeface="HG創英角ｺﾞｼｯｸUB" panose="020B0909000000000000" pitchFamily="49" charset="-128"/>
              </a:rPr>
              <a:t>No.01</a:t>
            </a:r>
            <a:r>
              <a:rPr kumimoji="1" lang="ja-JP" altLang="en-US" sz="3200" dirty="0">
                <a:latin typeface="HG創英角ｺﾞｼｯｸUB" panose="020B0909000000000000" pitchFamily="49" charset="-128"/>
                <a:ea typeface="HG創英角ｺﾞｼｯｸUB" panose="020B0909000000000000" pitchFamily="49" charset="-128"/>
              </a:rPr>
              <a:t>　　小原 立暉</a:t>
            </a:r>
          </a:p>
        </p:txBody>
      </p:sp>
      <p:sp>
        <p:nvSpPr>
          <p:cNvPr id="31" name="テキスト ボックス 30">
            <a:extLst>
              <a:ext uri="{FF2B5EF4-FFF2-40B4-BE49-F238E27FC236}">
                <a16:creationId xmlns:a16="http://schemas.microsoft.com/office/drawing/2014/main" id="{B27DB9E0-A38A-468D-9CEA-07D099EF9A9B}"/>
              </a:ext>
            </a:extLst>
          </p:cNvPr>
          <p:cNvSpPr txBox="1"/>
          <p:nvPr/>
        </p:nvSpPr>
        <p:spPr>
          <a:xfrm>
            <a:off x="338473" y="6382273"/>
            <a:ext cx="4918573" cy="584775"/>
          </a:xfrm>
          <a:prstGeom prst="rect">
            <a:avLst/>
          </a:prstGeom>
          <a:noFill/>
        </p:spPr>
        <p:txBody>
          <a:bodyPr wrap="square" rtlCol="0">
            <a:spAutoFit/>
          </a:bodyPr>
          <a:lstStyle/>
          <a:p>
            <a:r>
              <a:rPr kumimoji="1" lang="en-US" altLang="ja-JP" sz="3200" dirty="0">
                <a:latin typeface="HG創英角ｺﾞｼｯｸUB" panose="020B0909000000000000" pitchFamily="49" charset="-128"/>
                <a:ea typeface="HG創英角ｺﾞｼｯｸUB" panose="020B0909000000000000" pitchFamily="49" charset="-128"/>
              </a:rPr>
              <a:t>No.02</a:t>
            </a:r>
            <a:r>
              <a:rPr kumimoji="1" lang="ja-JP" altLang="en-US" sz="3200" dirty="0">
                <a:latin typeface="HG創英角ｺﾞｼｯｸUB" panose="020B0909000000000000" pitchFamily="49" charset="-128"/>
                <a:ea typeface="HG創英角ｺﾞｼｯｸUB" panose="020B0909000000000000" pitchFamily="49" charset="-128"/>
              </a:rPr>
              <a:t>　　石原 颯馬</a:t>
            </a:r>
          </a:p>
        </p:txBody>
      </p:sp>
      <p:sp>
        <p:nvSpPr>
          <p:cNvPr id="32" name="テキスト ボックス 31">
            <a:extLst>
              <a:ext uri="{FF2B5EF4-FFF2-40B4-BE49-F238E27FC236}">
                <a16:creationId xmlns:a16="http://schemas.microsoft.com/office/drawing/2014/main" id="{0982AC1A-4A0F-4F1C-A88B-A88F81090191}"/>
              </a:ext>
            </a:extLst>
          </p:cNvPr>
          <p:cNvSpPr txBox="1"/>
          <p:nvPr/>
        </p:nvSpPr>
        <p:spPr>
          <a:xfrm>
            <a:off x="3357102" y="9909345"/>
            <a:ext cx="4918573" cy="584775"/>
          </a:xfrm>
          <a:prstGeom prst="rect">
            <a:avLst/>
          </a:prstGeom>
          <a:noFill/>
        </p:spPr>
        <p:txBody>
          <a:bodyPr wrap="square" rtlCol="0">
            <a:spAutoFit/>
          </a:bodyPr>
          <a:lstStyle/>
          <a:p>
            <a:r>
              <a:rPr kumimoji="1" lang="en-US" altLang="ja-JP" sz="3200" dirty="0">
                <a:latin typeface="HG創英角ｺﾞｼｯｸUB" panose="020B0909000000000000" pitchFamily="49" charset="-128"/>
                <a:ea typeface="HG創英角ｺﾞｼｯｸUB" panose="020B0909000000000000" pitchFamily="49" charset="-128"/>
              </a:rPr>
              <a:t>No.03</a:t>
            </a:r>
            <a:r>
              <a:rPr kumimoji="1" lang="ja-JP" altLang="en-US" sz="3200" dirty="0">
                <a:latin typeface="HG創英角ｺﾞｼｯｸUB" panose="020B0909000000000000" pitchFamily="49" charset="-128"/>
                <a:ea typeface="HG創英角ｺﾞｼｯｸUB" panose="020B0909000000000000" pitchFamily="49" charset="-128"/>
              </a:rPr>
              <a:t>　　大野 祥平</a:t>
            </a:r>
          </a:p>
        </p:txBody>
      </p:sp>
    </p:spTree>
    <p:extLst>
      <p:ext uri="{BB962C8B-B14F-4D97-AF65-F5344CB8AC3E}">
        <p14:creationId xmlns:p14="http://schemas.microsoft.com/office/powerpoint/2010/main" val="18844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DE860CC7-77DD-458D-AEDD-831FA8B386A9}"/>
              </a:ext>
            </a:extLst>
          </p:cNvPr>
          <p:cNvSpPr txBox="1"/>
          <p:nvPr/>
        </p:nvSpPr>
        <p:spPr>
          <a:xfrm>
            <a:off x="188380" y="1484985"/>
            <a:ext cx="6356080" cy="1754326"/>
          </a:xfrm>
          <a:prstGeom prst="rect">
            <a:avLst/>
          </a:prstGeom>
          <a:noFill/>
        </p:spPr>
        <p:txBody>
          <a:bodyPr wrap="square" rtlCol="0">
            <a:spAutoFit/>
          </a:bodyPr>
          <a:lstStyle/>
          <a:p>
            <a:r>
              <a:rPr kumimoji="1" lang="ja-JP" altLang="en-US" dirty="0"/>
              <a:t>メインプログラマーの高山です。メカと</a:t>
            </a:r>
            <a:r>
              <a:rPr kumimoji="1" lang="en-US" altLang="ja-JP" dirty="0" err="1"/>
              <a:t>VRChat</a:t>
            </a:r>
            <a:r>
              <a:rPr kumimoji="1" lang="ja-JP" altLang="en-US" dirty="0"/>
              <a:t>が大好きです。今回の制作はリーダーがスケジュール管理やメンバーの様子見に非常に気を配ってくれていたので、かなり動きやすかったです。</a:t>
            </a:r>
            <a:r>
              <a:rPr lang="ja-JP" altLang="en-US" dirty="0"/>
              <a:t>削った仕様は数多くあれど、その中でも必要だったものをしっかり動かし、</a:t>
            </a:r>
            <a:endParaRPr lang="en-US" altLang="ja-JP" dirty="0"/>
          </a:p>
          <a:p>
            <a:r>
              <a:rPr lang="ja-JP" altLang="en-US" dirty="0"/>
              <a:t>発表会ではいろんな人の楽しむ姿を見られて嬉しかったです。</a:t>
            </a:r>
            <a:endParaRPr kumimoji="1" lang="en-US" altLang="ja-JP" dirty="0"/>
          </a:p>
        </p:txBody>
      </p:sp>
      <p:grpSp>
        <p:nvGrpSpPr>
          <p:cNvPr id="23" name="グループ化 22">
            <a:extLst>
              <a:ext uri="{FF2B5EF4-FFF2-40B4-BE49-F238E27FC236}">
                <a16:creationId xmlns:a16="http://schemas.microsoft.com/office/drawing/2014/main" id="{2DB822AA-9E99-41A9-9EB9-DBAD9B80996B}"/>
              </a:ext>
            </a:extLst>
          </p:cNvPr>
          <p:cNvGrpSpPr/>
          <p:nvPr/>
        </p:nvGrpSpPr>
        <p:grpSpPr>
          <a:xfrm>
            <a:off x="6446861" y="784206"/>
            <a:ext cx="2696870" cy="2324888"/>
            <a:chOff x="338475" y="1899219"/>
            <a:chExt cx="2696870" cy="2324888"/>
          </a:xfrm>
          <a:blipFill>
            <a:blip r:embed="rId2"/>
            <a:stretch>
              <a:fillRect/>
            </a:stretch>
          </a:blipFill>
        </p:grpSpPr>
        <p:sp>
          <p:nvSpPr>
            <p:cNvPr id="24" name="六角形 23">
              <a:extLst>
                <a:ext uri="{FF2B5EF4-FFF2-40B4-BE49-F238E27FC236}">
                  <a16:creationId xmlns:a16="http://schemas.microsoft.com/office/drawing/2014/main" id="{A4EC534D-4FA4-4DD7-885E-BA9026D488EB}"/>
                </a:ext>
              </a:extLst>
            </p:cNvPr>
            <p:cNvSpPr/>
            <p:nvPr/>
          </p:nvSpPr>
          <p:spPr>
            <a:xfrm>
              <a:off x="338475" y="1899219"/>
              <a:ext cx="2696870" cy="232488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515BC2D1-3479-418C-8E22-F6E777454B07}"/>
                </a:ext>
              </a:extLst>
            </p:cNvPr>
            <p:cNvSpPr txBox="1"/>
            <p:nvPr/>
          </p:nvSpPr>
          <p:spPr>
            <a:xfrm>
              <a:off x="669550" y="2646164"/>
              <a:ext cx="2034719" cy="830997"/>
            </a:xfrm>
            <a:prstGeom prst="rect">
              <a:avLst/>
            </a:prstGeom>
            <a:grpFill/>
          </p:spPr>
          <p:txBody>
            <a:bodyPr wrap="square" rtlCol="0">
              <a:spAutoFit/>
            </a:bodyPr>
            <a:lstStyle/>
            <a:p>
              <a:pPr algn="ctr"/>
              <a:r>
                <a:rPr kumimoji="1" lang="ja-JP" altLang="en-US" sz="4800" dirty="0"/>
                <a:t>写真</a:t>
              </a:r>
            </a:p>
          </p:txBody>
        </p:sp>
      </p:grpSp>
      <p:grpSp>
        <p:nvGrpSpPr>
          <p:cNvPr id="26" name="グループ化 25">
            <a:extLst>
              <a:ext uri="{FF2B5EF4-FFF2-40B4-BE49-F238E27FC236}">
                <a16:creationId xmlns:a16="http://schemas.microsoft.com/office/drawing/2014/main" id="{07ABAFDD-B333-48FA-830F-F970FB547275}"/>
              </a:ext>
            </a:extLst>
          </p:cNvPr>
          <p:cNvGrpSpPr/>
          <p:nvPr/>
        </p:nvGrpSpPr>
        <p:grpSpPr>
          <a:xfrm>
            <a:off x="351801" y="3801591"/>
            <a:ext cx="2696870" cy="2324888"/>
            <a:chOff x="338475" y="1899219"/>
            <a:chExt cx="2696870" cy="2324888"/>
          </a:xfrm>
          <a:blipFill>
            <a:blip r:embed="rId2"/>
            <a:stretch>
              <a:fillRect/>
            </a:stretch>
          </a:blipFill>
        </p:grpSpPr>
        <p:sp>
          <p:nvSpPr>
            <p:cNvPr id="27" name="六角形 26">
              <a:extLst>
                <a:ext uri="{FF2B5EF4-FFF2-40B4-BE49-F238E27FC236}">
                  <a16:creationId xmlns:a16="http://schemas.microsoft.com/office/drawing/2014/main" id="{AC8D05AF-17EF-44CF-98CB-C349CC9CF127}"/>
                </a:ext>
              </a:extLst>
            </p:cNvPr>
            <p:cNvSpPr/>
            <p:nvPr/>
          </p:nvSpPr>
          <p:spPr>
            <a:xfrm>
              <a:off x="338475" y="1899219"/>
              <a:ext cx="2696870" cy="232488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EB2793F0-554D-4CF4-88BF-850196072C4A}"/>
                </a:ext>
              </a:extLst>
            </p:cNvPr>
            <p:cNvSpPr txBox="1"/>
            <p:nvPr/>
          </p:nvSpPr>
          <p:spPr>
            <a:xfrm>
              <a:off x="669550" y="2646164"/>
              <a:ext cx="2034719" cy="830997"/>
            </a:xfrm>
            <a:prstGeom prst="rect">
              <a:avLst/>
            </a:prstGeom>
            <a:grpFill/>
          </p:spPr>
          <p:txBody>
            <a:bodyPr wrap="square" rtlCol="0">
              <a:spAutoFit/>
            </a:bodyPr>
            <a:lstStyle/>
            <a:p>
              <a:pPr algn="ctr"/>
              <a:r>
                <a:rPr kumimoji="1" lang="ja-JP" altLang="en-US" sz="4800" dirty="0"/>
                <a:t>写真</a:t>
              </a:r>
            </a:p>
          </p:txBody>
        </p:sp>
      </p:grpSp>
      <p:grpSp>
        <p:nvGrpSpPr>
          <p:cNvPr id="29" name="グループ化 28">
            <a:extLst>
              <a:ext uri="{FF2B5EF4-FFF2-40B4-BE49-F238E27FC236}">
                <a16:creationId xmlns:a16="http://schemas.microsoft.com/office/drawing/2014/main" id="{C8B92555-0ED7-4311-A5E5-F21B7FB5B41A}"/>
              </a:ext>
            </a:extLst>
          </p:cNvPr>
          <p:cNvGrpSpPr/>
          <p:nvPr/>
        </p:nvGrpSpPr>
        <p:grpSpPr>
          <a:xfrm>
            <a:off x="6446860" y="7043116"/>
            <a:ext cx="2696870" cy="2324888"/>
            <a:chOff x="338475" y="1899219"/>
            <a:chExt cx="2696870" cy="2324888"/>
          </a:xfrm>
          <a:blipFill>
            <a:blip r:embed="rId2"/>
            <a:stretch>
              <a:fillRect/>
            </a:stretch>
          </a:blipFill>
        </p:grpSpPr>
        <p:sp>
          <p:nvSpPr>
            <p:cNvPr id="30" name="六角形 29">
              <a:extLst>
                <a:ext uri="{FF2B5EF4-FFF2-40B4-BE49-F238E27FC236}">
                  <a16:creationId xmlns:a16="http://schemas.microsoft.com/office/drawing/2014/main" id="{2E4A2AB6-D05D-4D87-AE72-F575A8B5E35C}"/>
                </a:ext>
              </a:extLst>
            </p:cNvPr>
            <p:cNvSpPr/>
            <p:nvPr/>
          </p:nvSpPr>
          <p:spPr>
            <a:xfrm>
              <a:off x="338475" y="1899219"/>
              <a:ext cx="2696870" cy="232488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DAD00BF6-BB31-4BD2-8C08-D5EB747A7B81}"/>
                </a:ext>
              </a:extLst>
            </p:cNvPr>
            <p:cNvSpPr txBox="1"/>
            <p:nvPr/>
          </p:nvSpPr>
          <p:spPr>
            <a:xfrm>
              <a:off x="669550" y="2646164"/>
              <a:ext cx="2034719" cy="830997"/>
            </a:xfrm>
            <a:prstGeom prst="rect">
              <a:avLst/>
            </a:prstGeom>
            <a:grpFill/>
          </p:spPr>
          <p:txBody>
            <a:bodyPr wrap="square" rtlCol="0">
              <a:spAutoFit/>
            </a:bodyPr>
            <a:lstStyle/>
            <a:p>
              <a:pPr algn="ctr"/>
              <a:r>
                <a:rPr kumimoji="1" lang="ja-JP" altLang="en-US" sz="4800" dirty="0"/>
                <a:t>写真</a:t>
              </a:r>
            </a:p>
          </p:txBody>
        </p:sp>
      </p:grpSp>
      <p:grpSp>
        <p:nvGrpSpPr>
          <p:cNvPr id="32" name="グループ化 31">
            <a:extLst>
              <a:ext uri="{FF2B5EF4-FFF2-40B4-BE49-F238E27FC236}">
                <a16:creationId xmlns:a16="http://schemas.microsoft.com/office/drawing/2014/main" id="{869C05B1-C851-4BAB-8E1B-2FCAFBCD6DF8}"/>
              </a:ext>
            </a:extLst>
          </p:cNvPr>
          <p:cNvGrpSpPr/>
          <p:nvPr/>
        </p:nvGrpSpPr>
        <p:grpSpPr>
          <a:xfrm>
            <a:off x="457468" y="10120600"/>
            <a:ext cx="2696870" cy="2324888"/>
            <a:chOff x="338475" y="1899219"/>
            <a:chExt cx="2696870" cy="2324888"/>
          </a:xfrm>
          <a:blipFill>
            <a:blip r:embed="rId2"/>
            <a:stretch>
              <a:fillRect/>
            </a:stretch>
          </a:blipFill>
        </p:grpSpPr>
        <p:sp>
          <p:nvSpPr>
            <p:cNvPr id="33" name="六角形 32">
              <a:extLst>
                <a:ext uri="{FF2B5EF4-FFF2-40B4-BE49-F238E27FC236}">
                  <a16:creationId xmlns:a16="http://schemas.microsoft.com/office/drawing/2014/main" id="{877CFCFC-662C-480F-9EA6-484F8B3E3234}"/>
                </a:ext>
              </a:extLst>
            </p:cNvPr>
            <p:cNvSpPr/>
            <p:nvPr/>
          </p:nvSpPr>
          <p:spPr>
            <a:xfrm>
              <a:off x="338475" y="1899219"/>
              <a:ext cx="2696870" cy="232488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テキスト ボックス 33">
              <a:extLst>
                <a:ext uri="{FF2B5EF4-FFF2-40B4-BE49-F238E27FC236}">
                  <a16:creationId xmlns:a16="http://schemas.microsoft.com/office/drawing/2014/main" id="{56553FBE-FB9F-465D-9F31-425B9B919B07}"/>
                </a:ext>
              </a:extLst>
            </p:cNvPr>
            <p:cNvSpPr txBox="1"/>
            <p:nvPr/>
          </p:nvSpPr>
          <p:spPr>
            <a:xfrm>
              <a:off x="669550" y="2646164"/>
              <a:ext cx="2034719" cy="830997"/>
            </a:xfrm>
            <a:prstGeom prst="rect">
              <a:avLst/>
            </a:prstGeom>
            <a:grpFill/>
          </p:spPr>
          <p:txBody>
            <a:bodyPr wrap="square" rtlCol="0">
              <a:spAutoFit/>
            </a:bodyPr>
            <a:lstStyle/>
            <a:p>
              <a:pPr algn="ctr"/>
              <a:r>
                <a:rPr kumimoji="1" lang="ja-JP" altLang="en-US" sz="4800" dirty="0"/>
                <a:t>写真</a:t>
              </a:r>
            </a:p>
          </p:txBody>
        </p:sp>
      </p:grpSp>
      <p:sp>
        <p:nvSpPr>
          <p:cNvPr id="35" name="テキスト ボックス 34">
            <a:extLst>
              <a:ext uri="{FF2B5EF4-FFF2-40B4-BE49-F238E27FC236}">
                <a16:creationId xmlns:a16="http://schemas.microsoft.com/office/drawing/2014/main" id="{92A10584-50B1-4AE6-A6B4-F9F7645CA274}"/>
              </a:ext>
            </a:extLst>
          </p:cNvPr>
          <p:cNvSpPr txBox="1"/>
          <p:nvPr/>
        </p:nvSpPr>
        <p:spPr>
          <a:xfrm>
            <a:off x="788543" y="778556"/>
            <a:ext cx="4918573" cy="584775"/>
          </a:xfrm>
          <a:prstGeom prst="rect">
            <a:avLst/>
          </a:prstGeom>
          <a:noFill/>
        </p:spPr>
        <p:txBody>
          <a:bodyPr wrap="square" rtlCol="0">
            <a:spAutoFit/>
          </a:bodyPr>
          <a:lstStyle/>
          <a:p>
            <a:r>
              <a:rPr kumimoji="1" lang="en-US" altLang="ja-JP" sz="3200" dirty="0">
                <a:latin typeface="HG創英角ｺﾞｼｯｸUB" panose="020B0909000000000000" pitchFamily="49" charset="-128"/>
                <a:ea typeface="HG創英角ｺﾞｼｯｸUB" panose="020B0909000000000000" pitchFamily="49" charset="-128"/>
              </a:rPr>
              <a:t>No.04</a:t>
            </a:r>
            <a:r>
              <a:rPr kumimoji="1" lang="ja-JP" altLang="en-US" sz="3200" dirty="0">
                <a:latin typeface="HG創英角ｺﾞｼｯｸUB" panose="020B0909000000000000" pitchFamily="49" charset="-128"/>
                <a:ea typeface="HG創英角ｺﾞｼｯｸUB" panose="020B0909000000000000" pitchFamily="49" charset="-128"/>
              </a:rPr>
              <a:t>　　高山 桃也</a:t>
            </a:r>
          </a:p>
        </p:txBody>
      </p:sp>
      <p:sp>
        <p:nvSpPr>
          <p:cNvPr id="36" name="テキスト ボックス 35">
            <a:extLst>
              <a:ext uri="{FF2B5EF4-FFF2-40B4-BE49-F238E27FC236}">
                <a16:creationId xmlns:a16="http://schemas.microsoft.com/office/drawing/2014/main" id="{4AAB3F08-9568-4804-9FF8-01C18FE82C27}"/>
              </a:ext>
            </a:extLst>
          </p:cNvPr>
          <p:cNvSpPr txBox="1"/>
          <p:nvPr/>
        </p:nvSpPr>
        <p:spPr>
          <a:xfrm>
            <a:off x="3379746" y="3804224"/>
            <a:ext cx="4918573" cy="584775"/>
          </a:xfrm>
          <a:prstGeom prst="rect">
            <a:avLst/>
          </a:prstGeom>
          <a:noFill/>
        </p:spPr>
        <p:txBody>
          <a:bodyPr wrap="square" rtlCol="0">
            <a:spAutoFit/>
          </a:bodyPr>
          <a:lstStyle/>
          <a:p>
            <a:r>
              <a:rPr kumimoji="1" lang="en-US" altLang="ja-JP" sz="3200" dirty="0">
                <a:latin typeface="HG創英角ｺﾞｼｯｸUB" panose="020B0909000000000000" pitchFamily="49" charset="-128"/>
                <a:ea typeface="HG創英角ｺﾞｼｯｸUB" panose="020B0909000000000000" pitchFamily="49" charset="-128"/>
              </a:rPr>
              <a:t>No.05</a:t>
            </a:r>
            <a:r>
              <a:rPr kumimoji="1" lang="ja-JP" altLang="en-US" sz="3200" dirty="0">
                <a:latin typeface="HG創英角ｺﾞｼｯｸUB" panose="020B0909000000000000" pitchFamily="49" charset="-128"/>
                <a:ea typeface="HG創英角ｺﾞｼｯｸUB" panose="020B0909000000000000" pitchFamily="49" charset="-128"/>
              </a:rPr>
              <a:t>　　早川 友貴</a:t>
            </a:r>
          </a:p>
        </p:txBody>
      </p:sp>
      <p:sp>
        <p:nvSpPr>
          <p:cNvPr id="37" name="テキスト ボックス 36">
            <a:extLst>
              <a:ext uri="{FF2B5EF4-FFF2-40B4-BE49-F238E27FC236}">
                <a16:creationId xmlns:a16="http://schemas.microsoft.com/office/drawing/2014/main" id="{063C0D2C-C761-4BCF-8353-86A921752F6A}"/>
              </a:ext>
            </a:extLst>
          </p:cNvPr>
          <p:cNvSpPr txBox="1"/>
          <p:nvPr/>
        </p:nvSpPr>
        <p:spPr>
          <a:xfrm>
            <a:off x="788542" y="7044573"/>
            <a:ext cx="4918573" cy="584775"/>
          </a:xfrm>
          <a:prstGeom prst="rect">
            <a:avLst/>
          </a:prstGeom>
          <a:noFill/>
        </p:spPr>
        <p:txBody>
          <a:bodyPr wrap="square" rtlCol="0">
            <a:spAutoFit/>
          </a:bodyPr>
          <a:lstStyle/>
          <a:p>
            <a:r>
              <a:rPr kumimoji="1" lang="en-US" altLang="ja-JP" sz="3200" dirty="0">
                <a:latin typeface="HG創英角ｺﾞｼｯｸUB" panose="020B0909000000000000" pitchFamily="49" charset="-128"/>
                <a:ea typeface="HG創英角ｺﾞｼｯｸUB" panose="020B0909000000000000" pitchFamily="49" charset="-128"/>
              </a:rPr>
              <a:t>No.06</a:t>
            </a:r>
            <a:r>
              <a:rPr kumimoji="1" lang="ja-JP" altLang="en-US" sz="3200" dirty="0">
                <a:latin typeface="HG創英角ｺﾞｼｯｸUB" panose="020B0909000000000000" pitchFamily="49" charset="-128"/>
                <a:ea typeface="HG創英角ｺﾞｼｯｸUB" panose="020B0909000000000000" pitchFamily="49" charset="-128"/>
              </a:rPr>
              <a:t>　　堀川 萩大</a:t>
            </a:r>
          </a:p>
        </p:txBody>
      </p:sp>
      <p:sp>
        <p:nvSpPr>
          <p:cNvPr id="38" name="テキスト ボックス 37">
            <a:extLst>
              <a:ext uri="{FF2B5EF4-FFF2-40B4-BE49-F238E27FC236}">
                <a16:creationId xmlns:a16="http://schemas.microsoft.com/office/drawing/2014/main" id="{E96A5F47-9E97-4D42-8E72-135F072009BA}"/>
              </a:ext>
            </a:extLst>
          </p:cNvPr>
          <p:cNvSpPr txBox="1"/>
          <p:nvPr/>
        </p:nvSpPr>
        <p:spPr>
          <a:xfrm>
            <a:off x="3366420" y="10115978"/>
            <a:ext cx="4918573" cy="584775"/>
          </a:xfrm>
          <a:prstGeom prst="rect">
            <a:avLst/>
          </a:prstGeom>
          <a:noFill/>
        </p:spPr>
        <p:txBody>
          <a:bodyPr wrap="square" rtlCol="0">
            <a:spAutoFit/>
          </a:bodyPr>
          <a:lstStyle/>
          <a:p>
            <a:r>
              <a:rPr kumimoji="1" lang="en-US" altLang="ja-JP" sz="3200" dirty="0">
                <a:latin typeface="HG創英角ｺﾞｼｯｸUB" panose="020B0909000000000000" pitchFamily="49" charset="-128"/>
                <a:ea typeface="HG創英角ｺﾞｼｯｸUB" panose="020B0909000000000000" pitchFamily="49" charset="-128"/>
              </a:rPr>
              <a:t>No.07</a:t>
            </a:r>
            <a:r>
              <a:rPr kumimoji="1" lang="ja-JP" altLang="en-US" sz="3200" dirty="0">
                <a:latin typeface="HG創英角ｺﾞｼｯｸUB" panose="020B0909000000000000" pitchFamily="49" charset="-128"/>
                <a:ea typeface="HG創英角ｺﾞｼｯｸUB" panose="020B0909000000000000" pitchFamily="49" charset="-128"/>
              </a:rPr>
              <a:t>　　若木 一真</a:t>
            </a:r>
          </a:p>
        </p:txBody>
      </p:sp>
      <mc:AlternateContent xmlns:mc="http://schemas.openxmlformats.org/markup-compatibility/2006" xmlns:pslz="http://schemas.microsoft.com/office/powerpoint/2016/slidezoom">
        <mc:Choice Requires="pslz">
          <p:graphicFrame>
            <p:nvGraphicFramePr>
              <p:cNvPr id="40" name="スライド ズーム 39">
                <a:extLst>
                  <a:ext uri="{FF2B5EF4-FFF2-40B4-BE49-F238E27FC236}">
                    <a16:creationId xmlns:a16="http://schemas.microsoft.com/office/drawing/2014/main" id="{88993CBA-B9EB-4CCD-905E-8778DBD67D4E}"/>
                  </a:ext>
                </a:extLst>
              </p:cNvPr>
              <p:cNvGraphicFramePr>
                <a:graphicFrameLocks noChangeAspect="1"/>
              </p:cNvGraphicFramePr>
              <p:nvPr>
                <p:extLst>
                  <p:ext uri="{D42A27DB-BD31-4B8C-83A1-F6EECF244321}">
                    <p14:modId xmlns:p14="http://schemas.microsoft.com/office/powerpoint/2010/main" val="3283377377"/>
                  </p:ext>
                </p:extLst>
              </p:nvPr>
            </p:nvGraphicFramePr>
            <p:xfrm>
              <a:off x="-9682842" y="3057"/>
              <a:ext cx="9598908" cy="12798544"/>
            </p:xfrm>
            <a:graphic>
              <a:graphicData uri="http://schemas.microsoft.com/office/powerpoint/2016/slidezoom">
                <pslz:sldZm>
                  <pslz:sldZmObj sldId="256" cId="188449045">
                    <pslz:zmPr id="{EE0B098F-E8B2-467A-AB93-7FF234F61D76}" returnToParent="0" transitionDur="1000">
                      <p166:blipFill xmlns:p166="http://schemas.microsoft.com/office/powerpoint/2016/6/main">
                        <a:blip r:embed="rId3"/>
                        <a:stretch>
                          <a:fillRect/>
                        </a:stretch>
                      </p166:blipFill>
                      <p166:spPr xmlns:p166="http://schemas.microsoft.com/office/powerpoint/2016/6/main">
                        <a:xfrm>
                          <a:off x="0" y="0"/>
                          <a:ext cx="9598908" cy="12798544"/>
                        </a:xfrm>
                        <a:prstGeom prst="rect">
                          <a:avLst/>
                        </a:prstGeom>
                        <a:ln w="3175">
                          <a:solidFill>
                            <a:prstClr val="ltGray"/>
                          </a:solidFill>
                        </a:ln>
                      </p166:spPr>
                    </pslz:zmPr>
                  </pslz:sldZmObj>
                </pslz:sldZm>
              </a:graphicData>
            </a:graphic>
          </p:graphicFrame>
        </mc:Choice>
        <mc:Fallback xmlns="">
          <p:pic>
            <p:nvPicPr>
              <p:cNvPr id="40" name="スライド ズーム 39">
                <a:hlinkClick r:id="rId4" action="ppaction://hlinksldjump"/>
                <a:extLst>
                  <a:ext uri="{FF2B5EF4-FFF2-40B4-BE49-F238E27FC236}">
                    <a16:creationId xmlns:a16="http://schemas.microsoft.com/office/drawing/2014/main" id="{88993CBA-B9EB-4CCD-905E-8778DBD67D4E}"/>
                  </a:ext>
                </a:extLst>
              </p:cNvPr>
              <p:cNvPicPr>
                <a:picLocks noGrp="1" noRot="1" noChangeAspect="1" noMove="1" noResize="1" noEditPoints="1" noAdjustHandles="1" noChangeArrowheads="1" noChangeShapeType="1"/>
              </p:cNvPicPr>
              <p:nvPr/>
            </p:nvPicPr>
            <p:blipFill>
              <a:blip r:embed="rId5"/>
              <a:stretch>
                <a:fillRect/>
              </a:stretch>
            </p:blipFill>
            <p:spPr>
              <a:xfrm>
                <a:off x="-9682842" y="3057"/>
                <a:ext cx="9598908" cy="12798544"/>
              </a:xfrm>
              <a:prstGeom prst="rect">
                <a:avLst/>
              </a:prstGeom>
              <a:ln w="3175">
                <a:solidFill>
                  <a:prstClr val="ltGray"/>
                </a:solidFill>
              </a:ln>
            </p:spPr>
          </p:pic>
        </mc:Fallback>
      </mc:AlternateContent>
      <p:sp>
        <p:nvSpPr>
          <p:cNvPr id="2" name="テキスト ボックス 1">
            <a:extLst>
              <a:ext uri="{FF2B5EF4-FFF2-40B4-BE49-F238E27FC236}">
                <a16:creationId xmlns:a16="http://schemas.microsoft.com/office/drawing/2014/main" id="{96A42B30-F77A-AAAE-FE7A-184AD40346BA}"/>
              </a:ext>
            </a:extLst>
          </p:cNvPr>
          <p:cNvSpPr txBox="1"/>
          <p:nvPr/>
        </p:nvSpPr>
        <p:spPr>
          <a:xfrm>
            <a:off x="3048670" y="4395118"/>
            <a:ext cx="4918572" cy="2308324"/>
          </a:xfrm>
          <a:prstGeom prst="rect">
            <a:avLst/>
          </a:prstGeom>
          <a:noFill/>
        </p:spPr>
        <p:txBody>
          <a:bodyPr wrap="square" rtlCol="0">
            <a:spAutoFit/>
          </a:bodyPr>
          <a:lstStyle/>
          <a:p>
            <a:pPr algn="ctr"/>
            <a:r>
              <a:rPr kumimoji="1" lang="ja-JP" altLang="en-US" dirty="0"/>
              <a:t>雑用係の早川です。</a:t>
            </a:r>
            <a:endParaRPr kumimoji="1" lang="en-US" altLang="ja-JP" dirty="0"/>
          </a:p>
          <a:p>
            <a:pPr algn="ctr"/>
            <a:r>
              <a:rPr lang="ja-JP" altLang="en-US" dirty="0"/>
              <a:t>プログラムでは、スコアや、ゲームスタートを告知する</a:t>
            </a:r>
            <a:r>
              <a:rPr lang="en-US" altLang="ja-JP" dirty="0"/>
              <a:t>UI</a:t>
            </a:r>
            <a:r>
              <a:rPr lang="ja-JP" altLang="en-US" dirty="0"/>
              <a:t>の動きを担当しました。</a:t>
            </a:r>
            <a:r>
              <a:rPr lang="en-US" altLang="ja-JP" dirty="0"/>
              <a:t>SE</a:t>
            </a:r>
            <a:r>
              <a:rPr lang="ja-JP" altLang="en-US" dirty="0"/>
              <a:t>やテクスチャにも携わっており、人手が足りないところを転々としながら制作していました。</a:t>
            </a:r>
            <a:endParaRPr lang="en-US" altLang="ja-JP" dirty="0"/>
          </a:p>
          <a:p>
            <a:pPr algn="ctr"/>
            <a:r>
              <a:rPr kumimoji="1" lang="ja-JP" altLang="en-US" dirty="0"/>
              <a:t>色々と問題がありましたが、発表会でプレイしてくださった方の反応を見る限り、成功したと思っています。</a:t>
            </a:r>
            <a:endParaRPr kumimoji="1" lang="en-US" altLang="ja-JP" dirty="0"/>
          </a:p>
        </p:txBody>
      </p:sp>
      <p:sp>
        <p:nvSpPr>
          <p:cNvPr id="3" name="テキスト ボックス 2">
            <a:extLst>
              <a:ext uri="{FF2B5EF4-FFF2-40B4-BE49-F238E27FC236}">
                <a16:creationId xmlns:a16="http://schemas.microsoft.com/office/drawing/2014/main" id="{8B267969-8CFC-4B82-B6B6-5FC4EC09F7EF}"/>
              </a:ext>
            </a:extLst>
          </p:cNvPr>
          <p:cNvSpPr txBox="1"/>
          <p:nvPr/>
        </p:nvSpPr>
        <p:spPr>
          <a:xfrm>
            <a:off x="153353" y="7629348"/>
            <a:ext cx="6426134" cy="2585323"/>
          </a:xfrm>
          <a:prstGeom prst="rect">
            <a:avLst/>
          </a:prstGeom>
          <a:noFill/>
        </p:spPr>
        <p:txBody>
          <a:bodyPr wrap="square" rtlCol="0">
            <a:spAutoFit/>
          </a:bodyPr>
          <a:lstStyle/>
          <a:p>
            <a:pPr algn="ctr"/>
            <a:r>
              <a:rPr kumimoji="1" lang="ja-JP" altLang="en-US" dirty="0"/>
              <a:t>今回のチーム制作では就職活動をしながらではあったものの、エフェクトの部分を担当していました。波が漂流に当たった時や、モード選択の地吹雪など細かい部分まで演出することが出来て楽しかった。デバックしている際も、ステージの最適解を探したりできて楽しかった。また、ブース制作では、折り紙やジオラマなどでゲームイメージさせたり紙を繋げて大きい折り紙でペンギンを作ったり、４日程で着ぐるみを作ったりとリーダー小原の行動力と想像力に驚きながらの制作だったので、終始楽しくこのチームで作業出来てよかった。</a:t>
            </a:r>
            <a:endParaRPr kumimoji="1" lang="en-US" altLang="ja-JP" dirty="0"/>
          </a:p>
        </p:txBody>
      </p:sp>
      <p:sp>
        <p:nvSpPr>
          <p:cNvPr id="4" name="テキスト ボックス 3">
            <a:extLst>
              <a:ext uri="{FF2B5EF4-FFF2-40B4-BE49-F238E27FC236}">
                <a16:creationId xmlns:a16="http://schemas.microsoft.com/office/drawing/2014/main" id="{D52A77C5-D942-217E-BBE2-8B4F4B2CC005}"/>
              </a:ext>
            </a:extLst>
          </p:cNvPr>
          <p:cNvSpPr txBox="1"/>
          <p:nvPr/>
        </p:nvSpPr>
        <p:spPr>
          <a:xfrm>
            <a:off x="10402847" y="3822214"/>
            <a:ext cx="8452081" cy="2585323"/>
          </a:xfrm>
          <a:prstGeom prst="rect">
            <a:avLst/>
          </a:prstGeom>
          <a:noFill/>
        </p:spPr>
        <p:txBody>
          <a:bodyPr wrap="square" rtlCol="0">
            <a:spAutoFit/>
          </a:bodyPr>
          <a:lstStyle/>
          <a:p>
            <a:pPr algn="ctr"/>
            <a:r>
              <a:rPr kumimoji="1" lang="ja-JP" altLang="en-US" dirty="0"/>
              <a:t>今回の制作で特に思ったことは３年間やってきたチーム制作で初めてプログラムを触ったことです。今まではモデル、</a:t>
            </a:r>
            <a:r>
              <a:rPr kumimoji="1" lang="en-US" altLang="ja-JP" dirty="0"/>
              <a:t>UI</a:t>
            </a:r>
            <a:r>
              <a:rPr kumimoji="1" lang="ja-JP" altLang="en-US" dirty="0"/>
              <a:t>などを担当してたので、今回もそうなるのかなーって思ってたらプログラムを任されてとても驚きました。基本モデルを中心に作り海流や</a:t>
            </a:r>
            <a:r>
              <a:rPr kumimoji="1" lang="en-US" altLang="ja-JP" dirty="0"/>
              <a:t>UI</a:t>
            </a:r>
            <a:r>
              <a:rPr kumimoji="1" lang="ja-JP" altLang="en-US" dirty="0"/>
              <a:t>のプログラムを少し担当しました。最初ペンギンは１種類しかいなかったが、マルチで種類を分けたくなり、合計５種類のペンギンを作りました。５種類作るのは大変だったが、どんなペンギンを作るかを考えるのが楽しかったです。水着ペンギンの水着と、パイロットペンギンの銃を作るのにとてもこだわりました。特に銃は３時間くらいかけて作った力作です。結果的に就職前にプログラムの復習が出来てよかったと思いました。</a:t>
            </a:r>
            <a:endParaRPr kumimoji="1" lang="en-US" altLang="ja-JP" dirty="0"/>
          </a:p>
        </p:txBody>
      </p:sp>
    </p:spTree>
    <p:extLst>
      <p:ext uri="{BB962C8B-B14F-4D97-AF65-F5344CB8AC3E}">
        <p14:creationId xmlns:p14="http://schemas.microsoft.com/office/powerpoint/2010/main" val="35720454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495</Words>
  <Application>Microsoft Office PowerPoint</Application>
  <PresentationFormat>A3 297x420 mm</PresentationFormat>
  <Paragraphs>27</Paragraphs>
  <Slides>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851チカラヅヨク-かなA</vt:lpstr>
      <vt:lpstr>HG創英角ｺﾞｼｯｸUB</vt:lpstr>
      <vt:lpstr>游ゴシック</vt:lpstr>
      <vt:lpstr>游ゴシック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友貴 早川</cp:lastModifiedBy>
  <cp:revision>12</cp:revision>
  <dcterms:created xsi:type="dcterms:W3CDTF">2025-02-03T01:02:09Z</dcterms:created>
  <dcterms:modified xsi:type="dcterms:W3CDTF">2025-02-04T03:09:07Z</dcterms:modified>
</cp:coreProperties>
</file>