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250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7F68F-5CA5-4E2D-8698-F6664FA71D71}" type="datetimeFigureOut">
              <a:rPr kumimoji="1" lang="ja-JP" altLang="en-US" smtClean="0"/>
              <a:t>2025/2/3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153DD-569A-41B7-807B-085B5398B5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0701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7F68F-5CA5-4E2D-8698-F6664FA71D71}" type="datetimeFigureOut">
              <a:rPr kumimoji="1" lang="ja-JP" altLang="en-US" smtClean="0"/>
              <a:t>2025/2/3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153DD-569A-41B7-807B-085B5398B5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1065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7F68F-5CA5-4E2D-8698-F6664FA71D71}" type="datetimeFigureOut">
              <a:rPr kumimoji="1" lang="ja-JP" altLang="en-US" smtClean="0"/>
              <a:t>2025/2/3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153DD-569A-41B7-807B-085B5398B5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6354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7F68F-5CA5-4E2D-8698-F6664FA71D71}" type="datetimeFigureOut">
              <a:rPr kumimoji="1" lang="ja-JP" altLang="en-US" smtClean="0"/>
              <a:t>2025/2/3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153DD-569A-41B7-807B-085B5398B5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9820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7F68F-5CA5-4E2D-8698-F6664FA71D71}" type="datetimeFigureOut">
              <a:rPr kumimoji="1" lang="ja-JP" altLang="en-US" smtClean="0"/>
              <a:t>2025/2/3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153DD-569A-41B7-807B-085B5398B5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2013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7F68F-5CA5-4E2D-8698-F6664FA71D71}" type="datetimeFigureOut">
              <a:rPr kumimoji="1" lang="ja-JP" altLang="en-US" smtClean="0"/>
              <a:t>2025/2/3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153DD-569A-41B7-807B-085B5398B5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6885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7F68F-5CA5-4E2D-8698-F6664FA71D71}" type="datetimeFigureOut">
              <a:rPr kumimoji="1" lang="ja-JP" altLang="en-US" smtClean="0"/>
              <a:t>2025/2/3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153DD-569A-41B7-807B-085B5398B5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1211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7F68F-5CA5-4E2D-8698-F6664FA71D71}" type="datetimeFigureOut">
              <a:rPr kumimoji="1" lang="ja-JP" altLang="en-US" smtClean="0"/>
              <a:t>2025/2/3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153DD-569A-41B7-807B-085B5398B5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0235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7F68F-5CA5-4E2D-8698-F6664FA71D71}" type="datetimeFigureOut">
              <a:rPr kumimoji="1" lang="ja-JP" altLang="en-US" smtClean="0"/>
              <a:t>2025/2/3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153DD-569A-41B7-807B-085B5398B5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1223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7F68F-5CA5-4E2D-8698-F6664FA71D71}" type="datetimeFigureOut">
              <a:rPr kumimoji="1" lang="ja-JP" altLang="en-US" smtClean="0"/>
              <a:t>2025/2/3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153DD-569A-41B7-807B-085B5398B5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0690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7F68F-5CA5-4E2D-8698-F6664FA71D71}" type="datetimeFigureOut">
              <a:rPr kumimoji="1" lang="ja-JP" altLang="en-US" smtClean="0"/>
              <a:t>2025/2/3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153DD-569A-41B7-807B-085B5398B5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2829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667F68F-5CA5-4E2D-8698-F6664FA71D71}" type="datetimeFigureOut">
              <a:rPr kumimoji="1" lang="ja-JP" altLang="en-US" smtClean="0"/>
              <a:t>2025/2/3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CA153DD-569A-41B7-807B-085B5398B5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5670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262801-07AB-E55E-4812-08923FFF1C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4FF94615-2F1E-1DF4-D758-4778F383BD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5" t="1784" r="4366" b="-1784"/>
          <a:stretch/>
        </p:blipFill>
        <p:spPr>
          <a:xfrm>
            <a:off x="727500" y="7826458"/>
            <a:ext cx="2079926" cy="1666656"/>
          </a:xfrm>
          <a:prstGeom prst="hexagon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F04B1ACB-5333-BA5D-B83B-6ED6356B7F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70" t="49499"/>
          <a:stretch/>
        </p:blipFill>
        <p:spPr>
          <a:xfrm>
            <a:off x="707272" y="2792041"/>
            <a:ext cx="2079926" cy="1707332"/>
          </a:xfrm>
          <a:prstGeom prst="hexagon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52ABD7B0-F2C9-DE7B-436A-4117C04A3D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70" b="49499"/>
          <a:stretch/>
        </p:blipFill>
        <p:spPr>
          <a:xfrm>
            <a:off x="707272" y="1098170"/>
            <a:ext cx="2079928" cy="1707333"/>
          </a:xfrm>
          <a:prstGeom prst="hexagon">
            <a:avLst/>
          </a:prstGeom>
        </p:spPr>
      </p:pic>
      <p:sp>
        <p:nvSpPr>
          <p:cNvPr id="24" name="六角形 23">
            <a:extLst>
              <a:ext uri="{FF2B5EF4-FFF2-40B4-BE49-F238E27FC236}">
                <a16:creationId xmlns:a16="http://schemas.microsoft.com/office/drawing/2014/main" id="{6743DDF8-5E48-6FDA-A384-795C67915945}"/>
              </a:ext>
            </a:extLst>
          </p:cNvPr>
          <p:cNvSpPr/>
          <p:nvPr/>
        </p:nvSpPr>
        <p:spPr>
          <a:xfrm>
            <a:off x="4013986" y="1116453"/>
            <a:ext cx="2079926" cy="1677459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blipFill dpi="0"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</a:endParaRPr>
          </a:p>
        </p:txBody>
      </p:sp>
      <p:sp>
        <p:nvSpPr>
          <p:cNvPr id="30" name="六角形 29">
            <a:extLst>
              <a:ext uri="{FF2B5EF4-FFF2-40B4-BE49-F238E27FC236}">
                <a16:creationId xmlns:a16="http://schemas.microsoft.com/office/drawing/2014/main" id="{F8487C58-FEC5-AE28-5F5C-98921F163A8B}"/>
              </a:ext>
            </a:extLst>
          </p:cNvPr>
          <p:cNvSpPr/>
          <p:nvPr/>
        </p:nvSpPr>
        <p:spPr>
          <a:xfrm>
            <a:off x="4026512" y="2779515"/>
            <a:ext cx="2079926" cy="1677459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blipFill dpi="0"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</a:endParaRPr>
          </a:p>
        </p:txBody>
      </p:sp>
      <p:sp>
        <p:nvSpPr>
          <p:cNvPr id="31" name="六角形 30">
            <a:extLst>
              <a:ext uri="{FF2B5EF4-FFF2-40B4-BE49-F238E27FC236}">
                <a16:creationId xmlns:a16="http://schemas.microsoft.com/office/drawing/2014/main" id="{76F81890-FF7E-44CB-B37F-1102726AE0D3}"/>
              </a:ext>
            </a:extLst>
          </p:cNvPr>
          <p:cNvSpPr/>
          <p:nvPr/>
        </p:nvSpPr>
        <p:spPr>
          <a:xfrm>
            <a:off x="2367241" y="1967112"/>
            <a:ext cx="2079926" cy="1677459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blipFill dpi="0"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</a:endParaRPr>
          </a:p>
        </p:txBody>
      </p:sp>
      <p:pic>
        <p:nvPicPr>
          <p:cNvPr id="15" name="図 14">
            <a:extLst>
              <a:ext uri="{FF2B5EF4-FFF2-40B4-BE49-F238E27FC236}">
                <a16:creationId xmlns:a16="http://schemas.microsoft.com/office/drawing/2014/main" id="{F32E44B2-27EE-6088-0C06-6217BDE1814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375"/>
          <a:stretch/>
        </p:blipFill>
        <p:spPr>
          <a:xfrm>
            <a:off x="4047163" y="4459010"/>
            <a:ext cx="2083337" cy="1705300"/>
          </a:xfrm>
          <a:prstGeom prst="hexagon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6CD52A1A-EF6E-E62F-5896-DC40CFC06D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71"/>
          <a:stretch/>
        </p:blipFill>
        <p:spPr>
          <a:xfrm>
            <a:off x="4036342" y="6158260"/>
            <a:ext cx="2079926" cy="1695056"/>
          </a:xfrm>
          <a:prstGeom prst="hexagon">
            <a:avLst/>
          </a:prstGeom>
        </p:spPr>
      </p:pic>
      <p:sp>
        <p:nvSpPr>
          <p:cNvPr id="33" name="六角形 32">
            <a:extLst>
              <a:ext uri="{FF2B5EF4-FFF2-40B4-BE49-F238E27FC236}">
                <a16:creationId xmlns:a16="http://schemas.microsoft.com/office/drawing/2014/main" id="{7A827A19-AF58-A316-29AE-7E03FD1C217C}"/>
              </a:ext>
            </a:extLst>
          </p:cNvPr>
          <p:cNvSpPr/>
          <p:nvPr/>
        </p:nvSpPr>
        <p:spPr>
          <a:xfrm>
            <a:off x="727500" y="6164645"/>
            <a:ext cx="2079926" cy="1677459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blipFill dpi="0"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</a:endParaRPr>
          </a:p>
        </p:txBody>
      </p:sp>
      <p:sp>
        <p:nvSpPr>
          <p:cNvPr id="34" name="六角形 33">
            <a:extLst>
              <a:ext uri="{FF2B5EF4-FFF2-40B4-BE49-F238E27FC236}">
                <a16:creationId xmlns:a16="http://schemas.microsoft.com/office/drawing/2014/main" id="{145A01C8-AC8D-EEC5-D3A2-ECDA75731055}"/>
              </a:ext>
            </a:extLst>
          </p:cNvPr>
          <p:cNvSpPr/>
          <p:nvPr/>
        </p:nvSpPr>
        <p:spPr>
          <a:xfrm>
            <a:off x="727500" y="4494456"/>
            <a:ext cx="2079926" cy="1677459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blipFill dpi="0"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</a:endParaRPr>
          </a:p>
        </p:txBody>
      </p:sp>
      <p:sp>
        <p:nvSpPr>
          <p:cNvPr id="35" name="六角形 34">
            <a:extLst>
              <a:ext uri="{FF2B5EF4-FFF2-40B4-BE49-F238E27FC236}">
                <a16:creationId xmlns:a16="http://schemas.microsoft.com/office/drawing/2014/main" id="{30058A06-5251-C90C-95E0-2ACFF9F9A081}"/>
              </a:ext>
            </a:extLst>
          </p:cNvPr>
          <p:cNvSpPr/>
          <p:nvPr/>
        </p:nvSpPr>
        <p:spPr>
          <a:xfrm>
            <a:off x="2376511" y="5324186"/>
            <a:ext cx="2079926" cy="1677459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blipFill dpi="0"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</a:endParaRPr>
          </a:p>
        </p:txBody>
      </p:sp>
      <p:sp>
        <p:nvSpPr>
          <p:cNvPr id="36" name="六角形 35">
            <a:extLst>
              <a:ext uri="{FF2B5EF4-FFF2-40B4-BE49-F238E27FC236}">
                <a16:creationId xmlns:a16="http://schemas.microsoft.com/office/drawing/2014/main" id="{9C242F0F-9A93-6823-4B07-75886935933B}"/>
              </a:ext>
            </a:extLst>
          </p:cNvPr>
          <p:cNvSpPr/>
          <p:nvPr/>
        </p:nvSpPr>
        <p:spPr>
          <a:xfrm>
            <a:off x="2376520" y="3640251"/>
            <a:ext cx="2079926" cy="1677459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blipFill dpi="0"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</a:endParaRPr>
          </a:p>
        </p:txBody>
      </p:sp>
      <p:sp>
        <p:nvSpPr>
          <p:cNvPr id="37" name="六角形 36">
            <a:extLst>
              <a:ext uri="{FF2B5EF4-FFF2-40B4-BE49-F238E27FC236}">
                <a16:creationId xmlns:a16="http://schemas.microsoft.com/office/drawing/2014/main" id="{A1A812AC-A719-53AE-11D1-7DCC6973978F}"/>
              </a:ext>
            </a:extLst>
          </p:cNvPr>
          <p:cNvSpPr/>
          <p:nvPr/>
        </p:nvSpPr>
        <p:spPr>
          <a:xfrm>
            <a:off x="2376511" y="6997086"/>
            <a:ext cx="2079926" cy="1677459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blipFill dpi="0"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</a:endParaRPr>
          </a:p>
        </p:txBody>
      </p:sp>
      <p:sp>
        <p:nvSpPr>
          <p:cNvPr id="38" name="六角形 37">
            <a:extLst>
              <a:ext uri="{FF2B5EF4-FFF2-40B4-BE49-F238E27FC236}">
                <a16:creationId xmlns:a16="http://schemas.microsoft.com/office/drawing/2014/main" id="{5FE1BE27-7886-62F6-C393-16BA506E056E}"/>
              </a:ext>
            </a:extLst>
          </p:cNvPr>
          <p:cNvSpPr/>
          <p:nvPr/>
        </p:nvSpPr>
        <p:spPr>
          <a:xfrm>
            <a:off x="4025522" y="7850291"/>
            <a:ext cx="2079926" cy="1677459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DD2AF3B-63A8-4651-ED86-5DCCA1692BD0}"/>
              </a:ext>
            </a:extLst>
          </p:cNvPr>
          <p:cNvSpPr txBox="1"/>
          <p:nvPr/>
        </p:nvSpPr>
        <p:spPr>
          <a:xfrm>
            <a:off x="2376511" y="932477"/>
            <a:ext cx="38779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・着ぐるみ</a:t>
            </a:r>
            <a:endParaRPr kumimoji="1" lang="en-US" altLang="ja-JP" dirty="0"/>
          </a:p>
          <a:p>
            <a:r>
              <a:rPr kumimoji="1" lang="ja-JP" altLang="en-US" dirty="0"/>
              <a:t>着ぐるみは小原の手縫い。</a:t>
            </a:r>
            <a:endParaRPr kumimoji="1" lang="en-US" altLang="ja-JP" dirty="0"/>
          </a:p>
          <a:p>
            <a:r>
              <a:rPr kumimoji="1" lang="ja-JP" altLang="en-US" dirty="0"/>
              <a:t>当初は既製品を買う予定だったが、</a:t>
            </a:r>
            <a:endParaRPr kumimoji="1" lang="en-US" altLang="ja-JP" dirty="0"/>
          </a:p>
          <a:p>
            <a:r>
              <a:rPr kumimoji="1" lang="ja-JP" altLang="en-US" dirty="0"/>
              <a:t>届かない可能性があり断念。</a:t>
            </a:r>
            <a:endParaRPr kumimoji="1" lang="en-US" altLang="ja-JP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97B8BD6-5ABC-2B27-CB7D-1F715928A5CF}"/>
              </a:ext>
            </a:extLst>
          </p:cNvPr>
          <p:cNvSpPr txBox="1"/>
          <p:nvPr/>
        </p:nvSpPr>
        <p:spPr>
          <a:xfrm>
            <a:off x="-864027" y="4924130"/>
            <a:ext cx="526297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・看板の耐久力</a:t>
            </a:r>
            <a:endParaRPr kumimoji="1" lang="en-US" altLang="ja-JP" dirty="0"/>
          </a:p>
          <a:p>
            <a:r>
              <a:rPr kumimoji="1" lang="ja-JP" altLang="en-US" dirty="0"/>
              <a:t>ぶつかって倒れることを想定して</a:t>
            </a:r>
            <a:endParaRPr kumimoji="1" lang="en-US" altLang="ja-JP" dirty="0"/>
          </a:p>
          <a:p>
            <a:r>
              <a:rPr kumimoji="1" lang="ja-JP" altLang="en-US" dirty="0"/>
              <a:t>柱に支えを差し込んだ。この時点で強かったが、</a:t>
            </a:r>
            <a:endParaRPr kumimoji="1" lang="en-US" altLang="ja-JP" dirty="0"/>
          </a:p>
          <a:p>
            <a:r>
              <a:rPr kumimoji="1" lang="ja-JP" altLang="en-US" dirty="0"/>
              <a:t>おもり追加や補強を行い、</a:t>
            </a:r>
            <a:endParaRPr kumimoji="1" lang="en-US" altLang="ja-JP" dirty="0"/>
          </a:p>
          <a:p>
            <a:r>
              <a:rPr kumimoji="1" lang="ja-JP" altLang="en-US" dirty="0"/>
              <a:t>強く殴っても倒れにくいものになった。</a:t>
            </a:r>
            <a:endParaRPr kumimoji="1" lang="en-US" altLang="ja-JP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CD69FC2-F59B-2DCA-ED6F-ECB26E1F5595}"/>
              </a:ext>
            </a:extLst>
          </p:cNvPr>
          <p:cNvSpPr txBox="1"/>
          <p:nvPr/>
        </p:nvSpPr>
        <p:spPr>
          <a:xfrm>
            <a:off x="2912720" y="7850291"/>
            <a:ext cx="607890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・折り紙</a:t>
            </a:r>
            <a:endParaRPr kumimoji="1" lang="en-US" altLang="ja-JP" dirty="0"/>
          </a:p>
          <a:p>
            <a:r>
              <a:rPr kumimoji="1" lang="ja-JP" altLang="en-US" dirty="0"/>
              <a:t>ブース制作で最初に作ったのは折り紙。</a:t>
            </a:r>
            <a:endParaRPr kumimoji="1" lang="en-US" altLang="ja-JP" dirty="0"/>
          </a:p>
          <a:p>
            <a:r>
              <a:rPr kumimoji="1" lang="ja-JP" altLang="en-US" dirty="0"/>
              <a:t>ゲームに出てくる動物は全部作り方があった。</a:t>
            </a:r>
            <a:endParaRPr kumimoji="1" lang="en-US" altLang="ja-JP" dirty="0"/>
          </a:p>
          <a:p>
            <a:r>
              <a:rPr kumimoji="1" lang="ja-JP" altLang="en-US" dirty="0"/>
              <a:t>特にクマは細かすぎて</a:t>
            </a:r>
            <a:r>
              <a:rPr kumimoji="1" lang="en-US" altLang="ja-JP" dirty="0"/>
              <a:t>15×15cm</a:t>
            </a:r>
            <a:r>
              <a:rPr kumimoji="1" lang="ja-JP" altLang="en-US" dirty="0"/>
              <a:t>の折り紙では</a:t>
            </a:r>
            <a:endParaRPr kumimoji="1" lang="en-US" altLang="ja-JP" dirty="0"/>
          </a:p>
          <a:p>
            <a:r>
              <a:rPr kumimoji="1" lang="ja-JP" altLang="en-US" dirty="0"/>
              <a:t>折るのが難しかった。</a:t>
            </a:r>
            <a:endParaRPr kumimoji="1" lang="en-US" altLang="ja-JP" dirty="0"/>
          </a:p>
          <a:p>
            <a:r>
              <a:rPr kumimoji="1" lang="ja-JP" altLang="en-US" dirty="0"/>
              <a:t>あと巨大ペンギンは大きすぎて</a:t>
            </a:r>
            <a:r>
              <a:rPr kumimoji="1" lang="en-US" altLang="ja-JP" dirty="0"/>
              <a:t>3</a:t>
            </a:r>
            <a:r>
              <a:rPr kumimoji="1" lang="ja-JP" altLang="en-US" dirty="0"/>
              <a:t>人がかりで折る羽目に。</a:t>
            </a:r>
            <a:endParaRPr kumimoji="1" lang="en-US" altLang="ja-JP" dirty="0"/>
          </a:p>
        </p:txBody>
      </p:sp>
      <p:pic>
        <p:nvPicPr>
          <p:cNvPr id="42" name="図 41" descr="背景パターン&#10;&#10;自動的に生成された説明">
            <a:extLst>
              <a:ext uri="{FF2B5EF4-FFF2-40B4-BE49-F238E27FC236}">
                <a16:creationId xmlns:a16="http://schemas.microsoft.com/office/drawing/2014/main" id="{65702AD0-C870-E68C-7349-8392F5EB6A7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338"/>
          <a:stretch/>
        </p:blipFill>
        <p:spPr>
          <a:xfrm>
            <a:off x="3975012" y="1928346"/>
            <a:ext cx="2079926" cy="1677459"/>
          </a:xfrm>
          <a:prstGeom prst="hexagon">
            <a:avLst/>
          </a:prstGeom>
        </p:spPr>
      </p:pic>
    </p:spTree>
    <p:extLst>
      <p:ext uri="{BB962C8B-B14F-4D97-AF65-F5344CB8AC3E}">
        <p14:creationId xmlns:p14="http://schemas.microsoft.com/office/powerpoint/2010/main" val="25440327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テーマ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121</TotalTime>
  <Words>110</Words>
  <Application>Microsoft Office PowerPoint</Application>
  <PresentationFormat>A4 210 x 297 mm</PresentationFormat>
  <Paragraphs>15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221134@st.yoshida-g.ac.jp</dc:creator>
  <cp:lastModifiedBy>石原　颯馬</cp:lastModifiedBy>
  <cp:revision>9</cp:revision>
  <dcterms:created xsi:type="dcterms:W3CDTF">2025-02-03T00:23:10Z</dcterms:created>
  <dcterms:modified xsi:type="dcterms:W3CDTF">2025-02-03T02:52:57Z</dcterms:modified>
</cp:coreProperties>
</file>