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3" autoAdjust="0"/>
    <p:restoredTop sz="92908" autoAdjust="0"/>
  </p:normalViewPr>
  <p:slideViewPr>
    <p:cSldViewPr snapToGrid="0">
      <p:cViewPr varScale="1">
        <p:scale>
          <a:sx n="62" d="100"/>
          <a:sy n="62" d="100"/>
        </p:scale>
        <p:origin x="174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84E23-A48A-4217-AB38-536EB85DC6F5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5C6CD5-7343-45DF-9FD4-4BEF8FE268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177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5C6CD5-7343-45DF-9FD4-4BEF8FE2681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488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701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06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35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82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01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88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21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235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122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690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82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67F68F-5CA5-4E2D-8698-F6664FA71D71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A153DD-569A-41B7-807B-085B5398B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670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52000" r="-52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262801-07AB-E55E-4812-08923FFF1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 descr="屋内, 座る, 暗い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147F9541-ACA7-E3FF-AB37-20261DC46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35"/>
          <a:stretch/>
        </p:blipFill>
        <p:spPr>
          <a:xfrm>
            <a:off x="2825245" y="1280774"/>
            <a:ext cx="1659391" cy="1648498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44622B2-DB45-F27B-5700-0D6A722328DB}"/>
              </a:ext>
            </a:extLst>
          </p:cNvPr>
          <p:cNvSpPr/>
          <p:nvPr/>
        </p:nvSpPr>
        <p:spPr>
          <a:xfrm>
            <a:off x="0" y="2879124"/>
            <a:ext cx="6858000" cy="70268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600" dirty="0"/>
              <a:t>虚無</a:t>
            </a:r>
          </a:p>
        </p:txBody>
      </p:sp>
      <p:pic>
        <p:nvPicPr>
          <p:cNvPr id="6" name="図 5" descr="屋内, 座る, 暗い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8FF4BD8A-6E6B-0F18-D860-1219601B7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62" r="82162" b="6877"/>
          <a:stretch/>
        </p:blipFill>
        <p:spPr>
          <a:xfrm>
            <a:off x="2306894" y="1971206"/>
            <a:ext cx="821986" cy="817489"/>
          </a:xfrm>
          <a:prstGeom prst="rect">
            <a:avLst/>
          </a:prstGeom>
        </p:spPr>
      </p:pic>
      <p:pic>
        <p:nvPicPr>
          <p:cNvPr id="13" name="図 12" descr="図形&#10;&#10;中程度の精度で自動的に生成された説明">
            <a:extLst>
              <a:ext uri="{FF2B5EF4-FFF2-40B4-BE49-F238E27FC236}">
                <a16:creationId xmlns:a16="http://schemas.microsoft.com/office/drawing/2014/main" id="{34048113-1227-CFBD-6B34-A235514523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42" y="991547"/>
            <a:ext cx="3710907" cy="574754"/>
          </a:xfrm>
          <a:prstGeom prst="rect">
            <a:avLst/>
          </a:prstGeom>
        </p:spPr>
      </p:pic>
      <p:pic>
        <p:nvPicPr>
          <p:cNvPr id="21" name="図 20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E5402E4B-FD15-B10B-C876-5EE7284294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85" y="1040975"/>
            <a:ext cx="432524" cy="478994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A0E6C13-451A-F84E-2098-00788BAC94D1}"/>
              </a:ext>
            </a:extLst>
          </p:cNvPr>
          <p:cNvSpPr txBox="1"/>
          <p:nvPr/>
        </p:nvSpPr>
        <p:spPr>
          <a:xfrm rot="21369802">
            <a:off x="18286" y="160321"/>
            <a:ext cx="4815742" cy="707886"/>
          </a:xfrm>
          <a:prstGeom prst="rect">
            <a:avLst/>
          </a:prstGeom>
          <a:noFill/>
          <a:effectLst>
            <a:glow rad="101600">
              <a:srgbClr val="FF5C00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4000" b="1" dirty="0">
                <a:ln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effectLst>
                  <a:glow rad="101600">
                    <a:srgbClr val="FF5C00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オプション実装！！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C86B24F-B516-E9D9-DF54-C001332E3410}"/>
              </a:ext>
            </a:extLst>
          </p:cNvPr>
          <p:cNvSpPr txBox="1"/>
          <p:nvPr/>
        </p:nvSpPr>
        <p:spPr>
          <a:xfrm rot="398719">
            <a:off x="3928081" y="790698"/>
            <a:ext cx="2864887" cy="892552"/>
          </a:xfrm>
          <a:prstGeom prst="rect">
            <a:avLst/>
          </a:prstGeom>
          <a:noFill/>
          <a:effectLst>
            <a:glow rad="101600">
              <a:srgbClr val="FF5C00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世界観に合わせた</a:t>
            </a:r>
            <a:endParaRPr kumimoji="1" lang="en-US" altLang="ja-JP" sz="2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kumimoji="1" lang="en-US" altLang="ja-JP" sz="2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UI</a:t>
            </a:r>
            <a:r>
              <a:rPr kumimoji="1" lang="ja-JP" altLang="en-US" sz="2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デザイン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5322EE4-902F-5693-31F4-9FAF47B99B23}"/>
              </a:ext>
            </a:extLst>
          </p:cNvPr>
          <p:cNvSpPr txBox="1"/>
          <p:nvPr/>
        </p:nvSpPr>
        <p:spPr>
          <a:xfrm rot="21205441">
            <a:off x="43867" y="1658747"/>
            <a:ext cx="3199915" cy="892552"/>
          </a:xfrm>
          <a:prstGeom prst="rect">
            <a:avLst/>
          </a:prstGeom>
          <a:noFill/>
          <a:effectLst>
            <a:glow rad="101600">
              <a:srgbClr val="FF5C00"/>
            </a:glo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ペンギンを活用した</a:t>
            </a:r>
            <a:endParaRPr kumimoji="1" lang="en-US" altLang="ja-JP" sz="2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  <a:p>
            <a:r>
              <a:rPr kumimoji="1" lang="ja-JP" altLang="en-US" sz="26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状態表示</a:t>
            </a:r>
            <a:endParaRPr kumimoji="1" lang="en-US" altLang="ja-JP" sz="2600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D9FABFC-C7FE-3D88-E90B-D9EE95D07E9A}"/>
              </a:ext>
            </a:extLst>
          </p:cNvPr>
          <p:cNvSpPr txBox="1"/>
          <p:nvPr/>
        </p:nvSpPr>
        <p:spPr>
          <a:xfrm>
            <a:off x="1374918" y="2476466"/>
            <a:ext cx="1524776" cy="369332"/>
          </a:xfrm>
          <a:prstGeom prst="rect">
            <a:avLst/>
          </a:prstGeom>
          <a:noFill/>
          <a:effectLst>
            <a:glow rad="101600">
              <a:srgbClr val="FF5C00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  <a:latin typeface="HGS創英角ｺﾞｼｯｸUB" panose="020B0900000000000000" pitchFamily="50" charset="-128"/>
                <a:ea typeface="HGS創英角ｺﾞｼｯｸUB" panose="020B0900000000000000" pitchFamily="50" charset="-128"/>
              </a:rPr>
              <a:t>かわいい</a:t>
            </a:r>
            <a:endParaRPr kumimoji="1" lang="en-US" altLang="ja-JP" b="1" dirty="0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  <a:effectLst>
                <a:glow rad="101600">
                  <a:schemeClr val="tx1"/>
                </a:glow>
              </a:effectLst>
              <a:latin typeface="HGS創英角ｺﾞｼｯｸUB" panose="020B0900000000000000" pitchFamily="50" charset="-128"/>
              <a:ea typeface="HGS創英角ｺﾞｼｯｸUB" panose="020B0900000000000000" pitchFamily="50" charset="-128"/>
            </a:endParaRPr>
          </a:p>
        </p:txBody>
      </p:sp>
      <p:pic>
        <p:nvPicPr>
          <p:cNvPr id="29" name="図 28" descr="ロゴ&#10;&#10;低い精度で自動的に生成された説明">
            <a:extLst>
              <a:ext uri="{FF2B5EF4-FFF2-40B4-BE49-F238E27FC236}">
                <a16:creationId xmlns:a16="http://schemas.microsoft.com/office/drawing/2014/main" id="{38EC0260-CD38-C3C8-8588-1FF018034A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4" y="1652480"/>
            <a:ext cx="1220091" cy="1220091"/>
          </a:xfrm>
          <a:prstGeom prst="rect">
            <a:avLst/>
          </a:prstGeom>
        </p:spPr>
      </p:pic>
      <p:pic>
        <p:nvPicPr>
          <p:cNvPr id="31" name="図 30" descr="水鳥, スポーツゲーム, 挿絵 が含まれている画像&#10;&#10;自動的に生成された説明">
            <a:extLst>
              <a:ext uri="{FF2B5EF4-FFF2-40B4-BE49-F238E27FC236}">
                <a16:creationId xmlns:a16="http://schemas.microsoft.com/office/drawing/2014/main" id="{ECD623AB-E2DC-6C78-0006-A67AAAA455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56" r="79215" b="29204"/>
          <a:stretch/>
        </p:blipFill>
        <p:spPr>
          <a:xfrm>
            <a:off x="3746265" y="2223467"/>
            <a:ext cx="882415" cy="642552"/>
          </a:xfrm>
          <a:prstGeom prst="rect">
            <a:avLst/>
          </a:prstGeom>
        </p:spPr>
      </p:pic>
      <p:pic>
        <p:nvPicPr>
          <p:cNvPr id="32" name="図 31" descr="水鳥, スポーツゲーム, 挿絵 が含まれている画像&#10;&#10;自動的に生成された説明">
            <a:extLst>
              <a:ext uri="{FF2B5EF4-FFF2-40B4-BE49-F238E27FC236}">
                <a16:creationId xmlns:a16="http://schemas.microsoft.com/office/drawing/2014/main" id="{0301B1B4-BA96-20EF-9C8C-36C5881195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17" t="7981" b="9977"/>
          <a:stretch/>
        </p:blipFill>
        <p:spPr>
          <a:xfrm>
            <a:off x="4171538" y="1783438"/>
            <a:ext cx="1318669" cy="1082581"/>
          </a:xfrm>
          <a:prstGeom prst="rect">
            <a:avLst/>
          </a:prstGeom>
        </p:spPr>
      </p:pic>
      <p:pic>
        <p:nvPicPr>
          <p:cNvPr id="34" name="図 33" descr="座る, 小さい, 水鳥, 鳥 が含まれている画像&#10;&#10;自動的に生成された説明">
            <a:extLst>
              <a:ext uri="{FF2B5EF4-FFF2-40B4-BE49-F238E27FC236}">
                <a16:creationId xmlns:a16="http://schemas.microsoft.com/office/drawing/2014/main" id="{F3DC7414-FFFC-FE9C-FC1B-101BE41CC74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92" y="1421625"/>
            <a:ext cx="967298" cy="96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32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355</TotalTime>
  <Words>19</Words>
  <Application>Microsoft Office PowerPoint</Application>
  <PresentationFormat>A4 210 x 297 mm</PresentationFormat>
  <Paragraphs>8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HGS創英角ｺﾞｼｯｸUB</vt:lpstr>
      <vt:lpstr>游ゴシック</vt:lpstr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221134@st.yoshida-g.ac.jp</dc:creator>
  <cp:lastModifiedBy>石原　颯馬</cp:lastModifiedBy>
  <cp:revision>33</cp:revision>
  <dcterms:created xsi:type="dcterms:W3CDTF">2025-02-03T00:23:10Z</dcterms:created>
  <dcterms:modified xsi:type="dcterms:W3CDTF">2025-02-05T01:18:43Z</dcterms:modified>
</cp:coreProperties>
</file>