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9B8A9-117C-A3B2-A2E7-491D376B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591052-5964-6B7B-5E1B-B164397A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8170D7-89E8-CF66-F0D2-7BA5D431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7DC34-689D-AD8C-7200-51DE4C20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351C2-198B-955A-4E68-1FC4685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58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A19E-B567-EA00-BC81-DBCF169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E51BF8-784B-A54B-D5AC-00741430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A57B-E00D-1E29-97F8-8288C5C3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12AFA-F095-FC9C-AD6F-70CC40F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2CABD-B6EC-1C5C-098C-C7B1F5C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82F7FD-19C5-DF60-35CB-F5AA9955C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7EE84D-9021-1D01-2B99-88B62024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66483-02C9-9431-AD99-5F24665A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95C54-13B5-4099-0C81-8E65986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80721-91AE-DF9B-7472-6AD15D49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460C2-6B4F-4DA0-F512-968C736E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1CC61-5FA6-5CC3-357F-DFD4EAFC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1D81E-DFD4-423B-A9CB-D4C03D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EE65B-9BBE-C1F5-A347-039B979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67E97-06CC-FF6B-2C8A-30AB439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9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43841-1B11-625A-D45A-2D47C03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B0B0E-C124-0466-F75A-499C10E7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58E4C-81A1-BB2A-9C67-E94F78A3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E6677-5896-EE57-E7FE-33E81630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78010-F037-B61F-7AEA-6943A3B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9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64307-224E-742D-C4B2-660BFE63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8B1AE-16DA-93AA-B810-3E10DF2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00B40D-5463-9346-9B54-A55971AA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6BEB2-073B-8D73-968E-5CAE345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1CFBF1-CF6C-7161-C304-1932BA77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D1043F-667B-E58C-ECC3-38BF88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2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2704C-7AF7-9D8D-3D63-BE71F726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7584B-E244-AF81-F7D5-177CE320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BB2543-2734-8717-B378-655251C2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035987-A5BB-F15D-90A0-2837CE96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90785-CBC8-1993-BD6C-48F5BB2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4034AA-8B7F-5997-2B04-53027D8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1F96AF-11C9-B998-54C5-647EFEB9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BC08FC-B6D2-D57A-4D20-E7A65013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DBE7B-207C-FB71-89DC-C1F6A084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0BFC4F-3E6F-6DBD-1AA0-C872B75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98782F-BB11-82C0-E250-085DC6CD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4A8FAF-46F4-F362-6939-DFE6FD3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6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C48853-2A2A-C1D8-ACDD-5283B26F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054599-938A-0EDB-766D-7B8DDDD6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0867EA-A381-BABF-9BA3-B31DCEDD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6AA6B-4048-FA64-7D41-94F57B5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0E554-61D5-1EF4-2211-9603D577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5274D-FCAB-17F3-B905-CA9F61BE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6CE2D-C498-0554-EE8D-742047BE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6A605-88DC-E291-26C9-23C8741F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21B910-426A-54A1-2194-AC03A353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70189-BC0D-F977-ED36-2FD254CB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282F97-275B-D2A3-9F98-DBEC884BE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33F87-7648-87EC-688C-7361492B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3AB80-EC16-D205-35A1-E38F46C4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84B44B-DEDA-5BFE-357D-6DC65A3A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36730-0ECF-71F5-1519-D36E15A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4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8218F1-7F12-E63D-B817-A7A555D6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81633-7DDF-9F80-9BED-1AB89BDA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647ED-4773-7F4B-40ED-983930BC4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E33EA-CB07-41E3-94E2-B1469D8F7F66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5FDD4-AAC9-5DF3-FE3D-CFDB482C0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A76AA-2E2C-D58D-EAC0-C7D08E72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4DDFE-AD42-4F1F-B9DC-8E0C1F96B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BEC310-5610-CDC2-4333-80E9D2D8EE0F}"/>
              </a:ext>
            </a:extLst>
          </p:cNvPr>
          <p:cNvSpPr txBox="1"/>
          <p:nvPr/>
        </p:nvSpPr>
        <p:spPr>
          <a:xfrm>
            <a:off x="92332" y="324464"/>
            <a:ext cx="853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直接相手を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倒すことは不可能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…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30CE1-0A33-658A-C5E3-F84EE6B2364F}"/>
              </a:ext>
            </a:extLst>
          </p:cNvPr>
          <p:cNvSpPr txBox="1"/>
          <p:nvPr/>
        </p:nvSpPr>
        <p:spPr>
          <a:xfrm>
            <a:off x="1568244" y="1273277"/>
            <a:ext cx="105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だが、相手を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吹き飛ばす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ことなら可能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E535F5D-EBB7-D2D4-BA76-EC702B8C61E7}"/>
              </a:ext>
            </a:extLst>
          </p:cNvPr>
          <p:cNvSpPr/>
          <p:nvPr/>
        </p:nvSpPr>
        <p:spPr>
          <a:xfrm>
            <a:off x="737420" y="2504767"/>
            <a:ext cx="72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D23D1E7-B86C-3022-3ECD-50FE07CAA0F6}"/>
              </a:ext>
            </a:extLst>
          </p:cNvPr>
          <p:cNvSpPr/>
          <p:nvPr/>
        </p:nvSpPr>
        <p:spPr>
          <a:xfrm>
            <a:off x="4419747" y="3168441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20E7A1-188E-2C2B-9EF3-465742DBD14F}"/>
              </a:ext>
            </a:extLst>
          </p:cNvPr>
          <p:cNvSpPr/>
          <p:nvPr/>
        </p:nvSpPr>
        <p:spPr>
          <a:xfrm>
            <a:off x="2905433" y="2889000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38BC66-A8BB-29F5-6F5E-23D335AA4B16}"/>
              </a:ext>
            </a:extLst>
          </p:cNvPr>
          <p:cNvCxnSpPr>
            <a:cxnSpLocks/>
          </p:cNvCxnSpPr>
          <p:nvPr/>
        </p:nvCxnSpPr>
        <p:spPr>
          <a:xfrm>
            <a:off x="3716594" y="3237656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777526D-EFE9-FFBD-6177-549020207A02}"/>
              </a:ext>
            </a:extLst>
          </p:cNvPr>
          <p:cNvCxnSpPr>
            <a:cxnSpLocks/>
          </p:cNvCxnSpPr>
          <p:nvPr/>
        </p:nvCxnSpPr>
        <p:spPr>
          <a:xfrm>
            <a:off x="3716594" y="3367935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63B4B1-4F8F-D192-EC3F-D89A45F95A7D}"/>
              </a:ext>
            </a:extLst>
          </p:cNvPr>
          <p:cNvCxnSpPr>
            <a:cxnSpLocks/>
          </p:cNvCxnSpPr>
          <p:nvPr/>
        </p:nvCxnSpPr>
        <p:spPr>
          <a:xfrm>
            <a:off x="3824749" y="3530166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867AE08-F0D2-26D2-7A69-CF0ABB17C937}"/>
              </a:ext>
            </a:extLst>
          </p:cNvPr>
          <p:cNvCxnSpPr>
            <a:cxnSpLocks/>
          </p:cNvCxnSpPr>
          <p:nvPr/>
        </p:nvCxnSpPr>
        <p:spPr>
          <a:xfrm>
            <a:off x="3716594" y="3668727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9F25EC-4328-F9DF-1943-EE95C899A855}"/>
              </a:ext>
            </a:extLst>
          </p:cNvPr>
          <p:cNvCxnSpPr>
            <a:cxnSpLocks/>
          </p:cNvCxnSpPr>
          <p:nvPr/>
        </p:nvCxnSpPr>
        <p:spPr>
          <a:xfrm flipV="1">
            <a:off x="1097420" y="1917290"/>
            <a:ext cx="6886374" cy="49407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2FC36D-5295-CEFC-F1AE-33A1F931F26B}"/>
              </a:ext>
            </a:extLst>
          </p:cNvPr>
          <p:cNvSpPr/>
          <p:nvPr/>
        </p:nvSpPr>
        <p:spPr>
          <a:xfrm rot="2155011">
            <a:off x="6411399" y="3693276"/>
            <a:ext cx="72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EDFDA3-8388-4D77-8334-F096A44F861D}"/>
              </a:ext>
            </a:extLst>
          </p:cNvPr>
          <p:cNvSpPr/>
          <p:nvPr/>
        </p:nvSpPr>
        <p:spPr>
          <a:xfrm>
            <a:off x="7983794" y="4604729"/>
            <a:ext cx="720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32AC8D6-E670-E163-7131-F59AEA52AC64}"/>
              </a:ext>
            </a:extLst>
          </p:cNvPr>
          <p:cNvCxnSpPr>
            <a:cxnSpLocks/>
          </p:cNvCxnSpPr>
          <p:nvPr/>
        </p:nvCxnSpPr>
        <p:spPr>
          <a:xfrm>
            <a:off x="8853948" y="4654234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1364BA-3BD3-4EFF-7585-3DF73075C56D}"/>
              </a:ext>
            </a:extLst>
          </p:cNvPr>
          <p:cNvCxnSpPr>
            <a:cxnSpLocks/>
          </p:cNvCxnSpPr>
          <p:nvPr/>
        </p:nvCxnSpPr>
        <p:spPr>
          <a:xfrm>
            <a:off x="8853948" y="478451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A0086B0-496A-A8CC-0512-CCA6C1FE485F}"/>
              </a:ext>
            </a:extLst>
          </p:cNvPr>
          <p:cNvCxnSpPr>
            <a:cxnSpLocks/>
          </p:cNvCxnSpPr>
          <p:nvPr/>
        </p:nvCxnSpPr>
        <p:spPr>
          <a:xfrm>
            <a:off x="8962103" y="494674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757EE21-3F3D-1EDB-9AB9-7C932BD1AF59}"/>
              </a:ext>
            </a:extLst>
          </p:cNvPr>
          <p:cNvCxnSpPr>
            <a:cxnSpLocks/>
          </p:cNvCxnSpPr>
          <p:nvPr/>
        </p:nvCxnSpPr>
        <p:spPr>
          <a:xfrm>
            <a:off x="8853948" y="5085305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2D1AD80-1613-DEFD-1313-47501088F287}"/>
              </a:ext>
            </a:extLst>
          </p:cNvPr>
          <p:cNvCxnSpPr>
            <a:cxnSpLocks/>
          </p:cNvCxnSpPr>
          <p:nvPr/>
        </p:nvCxnSpPr>
        <p:spPr>
          <a:xfrm>
            <a:off x="8853948" y="5180260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599BC6-20E4-E6E6-D45B-028594A35FB3}"/>
              </a:ext>
            </a:extLst>
          </p:cNvPr>
          <p:cNvCxnSpPr>
            <a:cxnSpLocks/>
          </p:cNvCxnSpPr>
          <p:nvPr/>
        </p:nvCxnSpPr>
        <p:spPr>
          <a:xfrm>
            <a:off x="8962103" y="5310539"/>
            <a:ext cx="39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CDE5A4F-01D9-7A50-CC6F-0548E8699A26}"/>
              </a:ext>
            </a:extLst>
          </p:cNvPr>
          <p:cNvCxnSpPr>
            <a:cxnSpLocks/>
          </p:cNvCxnSpPr>
          <p:nvPr/>
        </p:nvCxnSpPr>
        <p:spPr>
          <a:xfrm>
            <a:off x="8962103" y="544327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EE108E9-514B-16BC-BADA-D8824EB415AC}"/>
              </a:ext>
            </a:extLst>
          </p:cNvPr>
          <p:cNvCxnSpPr>
            <a:cxnSpLocks/>
          </p:cNvCxnSpPr>
          <p:nvPr/>
        </p:nvCxnSpPr>
        <p:spPr>
          <a:xfrm>
            <a:off x="8853948" y="5611331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F732A7B-DCE0-83FE-4D9E-AF68FE2C7F22}"/>
              </a:ext>
            </a:extLst>
          </p:cNvPr>
          <p:cNvCxnSpPr>
            <a:cxnSpLocks/>
          </p:cNvCxnSpPr>
          <p:nvPr/>
        </p:nvCxnSpPr>
        <p:spPr>
          <a:xfrm rot="2700000">
            <a:off x="7263526" y="4300546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8036DDB-0F3F-2EA5-53C3-EE5EF5BAC445}"/>
              </a:ext>
            </a:extLst>
          </p:cNvPr>
          <p:cNvCxnSpPr>
            <a:cxnSpLocks/>
          </p:cNvCxnSpPr>
          <p:nvPr/>
        </p:nvCxnSpPr>
        <p:spPr>
          <a:xfrm rot="2700000">
            <a:off x="7204264" y="438231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994A80A-4BF5-0918-194A-9036114718B2}"/>
              </a:ext>
            </a:extLst>
          </p:cNvPr>
          <p:cNvCxnSpPr>
            <a:cxnSpLocks/>
          </p:cNvCxnSpPr>
          <p:nvPr/>
        </p:nvCxnSpPr>
        <p:spPr>
          <a:xfrm rot="2700000">
            <a:off x="7202881" y="4512747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A744BB0-C72A-CD87-1152-9E4731ECC64F}"/>
              </a:ext>
            </a:extLst>
          </p:cNvPr>
          <p:cNvCxnSpPr>
            <a:cxnSpLocks/>
          </p:cNvCxnSpPr>
          <p:nvPr/>
        </p:nvCxnSpPr>
        <p:spPr>
          <a:xfrm rot="2700000">
            <a:off x="7068932" y="4574534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F86B53D-B62A-E360-9E21-2ED38194322E}"/>
              </a:ext>
            </a:extLst>
          </p:cNvPr>
          <p:cNvCxnSpPr>
            <a:cxnSpLocks/>
          </p:cNvCxnSpPr>
          <p:nvPr/>
        </p:nvCxnSpPr>
        <p:spPr>
          <a:xfrm rot="2700000">
            <a:off x="7059669" y="4719943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1FBCE0A-A6E6-640E-E6E4-9AF55FC2F4BE}"/>
              </a:ext>
            </a:extLst>
          </p:cNvPr>
          <p:cNvCxnSpPr>
            <a:cxnSpLocks/>
          </p:cNvCxnSpPr>
          <p:nvPr/>
        </p:nvCxnSpPr>
        <p:spPr>
          <a:xfrm rot="2700000">
            <a:off x="6999727" y="4674560"/>
            <a:ext cx="395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FB2D897-9C03-BB4E-BA46-D4DD280DA795}"/>
              </a:ext>
            </a:extLst>
          </p:cNvPr>
          <p:cNvCxnSpPr>
            <a:cxnSpLocks/>
          </p:cNvCxnSpPr>
          <p:nvPr/>
        </p:nvCxnSpPr>
        <p:spPr>
          <a:xfrm rot="2700000">
            <a:off x="6989440" y="4859464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D68702D-EBC8-C3F7-A718-08DDF3D6CBF2}"/>
              </a:ext>
            </a:extLst>
          </p:cNvPr>
          <p:cNvCxnSpPr>
            <a:cxnSpLocks/>
          </p:cNvCxnSpPr>
          <p:nvPr/>
        </p:nvCxnSpPr>
        <p:spPr>
          <a:xfrm rot="2700000">
            <a:off x="6840134" y="4977659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星: 12 pt 42">
            <a:extLst>
              <a:ext uri="{FF2B5EF4-FFF2-40B4-BE49-F238E27FC236}">
                <a16:creationId xmlns:a16="http://schemas.microsoft.com/office/drawing/2014/main" id="{24A88412-DB14-8C6B-3C93-F0DB5A8814A7}"/>
              </a:ext>
            </a:extLst>
          </p:cNvPr>
          <p:cNvSpPr/>
          <p:nvPr/>
        </p:nvSpPr>
        <p:spPr>
          <a:xfrm rot="1249977">
            <a:off x="7333584" y="4521887"/>
            <a:ext cx="982844" cy="1151908"/>
          </a:xfrm>
          <a:prstGeom prst="star12">
            <a:avLst/>
          </a:prstGeom>
          <a:solidFill>
            <a:srgbClr val="FFC000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5139239C-DDCD-567A-311E-808B70C64C6B}"/>
              </a:ext>
            </a:extLst>
          </p:cNvPr>
          <p:cNvSpPr/>
          <p:nvPr/>
        </p:nvSpPr>
        <p:spPr>
          <a:xfrm rot="16487566">
            <a:off x="3943250" y="3761107"/>
            <a:ext cx="1052051" cy="1957738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88E230-576D-5146-97E4-DB1A4120B238}"/>
              </a:ext>
            </a:extLst>
          </p:cNvPr>
          <p:cNvSpPr txBox="1"/>
          <p:nvPr/>
        </p:nvSpPr>
        <p:spPr>
          <a:xfrm>
            <a:off x="92332" y="324464"/>
            <a:ext cx="1046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回転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しながら様々な方向に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弾を発射</a:t>
            </a:r>
            <a:r>
              <a:rPr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87A2F0-1B02-5B89-FF5D-032547EEB8B2}"/>
              </a:ext>
            </a:extLst>
          </p:cNvPr>
          <p:cNvSpPr txBox="1"/>
          <p:nvPr/>
        </p:nvSpPr>
        <p:spPr>
          <a:xfrm>
            <a:off x="1263444" y="1155461"/>
            <a:ext cx="11012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フワフワ重力</a:t>
            </a:r>
            <a:r>
              <a:rPr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の中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ステージを潜り抜けろ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FEFE56-565C-A605-6A08-755E7DC563AF}"/>
              </a:ext>
            </a:extLst>
          </p:cNvPr>
          <p:cNvGrpSpPr/>
          <p:nvPr/>
        </p:nvGrpSpPr>
        <p:grpSpPr>
          <a:xfrm rot="1542632">
            <a:off x="8371601" y="5394510"/>
            <a:ext cx="774502" cy="830997"/>
            <a:chOff x="1575407" y="2817455"/>
            <a:chExt cx="2890684" cy="288431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5E9BFA5-F697-4592-6817-E29EF704D025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1FD701F-0D4F-1625-9484-BAA00007F6D4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C2E7C9-5910-3A42-DA84-7DA96B62E379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ED9218-0B48-D68F-FA46-77227BE2555A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B12C647-26EE-866A-EDC5-F802A2548673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F8AEA8-9FD2-B2E9-7535-95C51FC2EAF5}"/>
              </a:ext>
            </a:extLst>
          </p:cNvPr>
          <p:cNvCxnSpPr/>
          <p:nvPr/>
        </p:nvCxnSpPr>
        <p:spPr>
          <a:xfrm flipV="1">
            <a:off x="-658761" y="2379406"/>
            <a:ext cx="2585719" cy="131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6494C7C-9D1F-C265-8AE3-162E4FF4ECC7}"/>
              </a:ext>
            </a:extLst>
          </p:cNvPr>
          <p:cNvCxnSpPr>
            <a:cxnSpLocks/>
          </p:cNvCxnSpPr>
          <p:nvPr/>
        </p:nvCxnSpPr>
        <p:spPr>
          <a:xfrm>
            <a:off x="1926958" y="2379406"/>
            <a:ext cx="3391321" cy="32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71DD0F-EA9A-0D56-1D79-8DEAB399BA1D}"/>
              </a:ext>
            </a:extLst>
          </p:cNvPr>
          <p:cNvCxnSpPr>
            <a:cxnSpLocks/>
          </p:cNvCxnSpPr>
          <p:nvPr/>
        </p:nvCxnSpPr>
        <p:spPr>
          <a:xfrm flipV="1">
            <a:off x="5316465" y="2696838"/>
            <a:ext cx="3391321" cy="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721743-2251-C7DD-4319-0426B3E5CC6F}"/>
              </a:ext>
            </a:extLst>
          </p:cNvPr>
          <p:cNvCxnSpPr>
            <a:cxnSpLocks/>
          </p:cNvCxnSpPr>
          <p:nvPr/>
        </p:nvCxnSpPr>
        <p:spPr>
          <a:xfrm flipV="1">
            <a:off x="-112131" y="4087734"/>
            <a:ext cx="2678350" cy="1265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D638ABF-96E7-7280-C7AA-1317ED318F71}"/>
              </a:ext>
            </a:extLst>
          </p:cNvPr>
          <p:cNvCxnSpPr>
            <a:cxnSpLocks/>
          </p:cNvCxnSpPr>
          <p:nvPr/>
        </p:nvCxnSpPr>
        <p:spPr>
          <a:xfrm>
            <a:off x="2566219" y="4102171"/>
            <a:ext cx="501446" cy="2431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C10F8B-504F-D6A8-5AD6-55EC1FAF31C9}"/>
              </a:ext>
            </a:extLst>
          </p:cNvPr>
          <p:cNvCxnSpPr>
            <a:cxnSpLocks/>
          </p:cNvCxnSpPr>
          <p:nvPr/>
        </p:nvCxnSpPr>
        <p:spPr>
          <a:xfrm>
            <a:off x="3067665" y="6524813"/>
            <a:ext cx="8967019" cy="8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029CC31-F471-C228-3040-29D34A7E47E0}"/>
              </a:ext>
            </a:extLst>
          </p:cNvPr>
          <p:cNvCxnSpPr>
            <a:cxnSpLocks/>
          </p:cNvCxnSpPr>
          <p:nvPr/>
        </p:nvCxnSpPr>
        <p:spPr>
          <a:xfrm>
            <a:off x="8707786" y="2697948"/>
            <a:ext cx="2450612" cy="2428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太陽 30">
            <a:extLst>
              <a:ext uri="{FF2B5EF4-FFF2-40B4-BE49-F238E27FC236}">
                <a16:creationId xmlns:a16="http://schemas.microsoft.com/office/drawing/2014/main" id="{6E72A5FA-63AF-236D-1D74-6537F96AA6FE}"/>
              </a:ext>
            </a:extLst>
          </p:cNvPr>
          <p:cNvSpPr/>
          <p:nvPr/>
        </p:nvSpPr>
        <p:spPr>
          <a:xfrm>
            <a:off x="5746015" y="4307561"/>
            <a:ext cx="1178601" cy="1010292"/>
          </a:xfrm>
          <a:prstGeom prst="su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: 塗りつぶしなし 31">
            <a:extLst>
              <a:ext uri="{FF2B5EF4-FFF2-40B4-BE49-F238E27FC236}">
                <a16:creationId xmlns:a16="http://schemas.microsoft.com/office/drawing/2014/main" id="{7076AD15-A73F-6004-C2B1-5C37D9C8AF4F}"/>
              </a:ext>
            </a:extLst>
          </p:cNvPr>
          <p:cNvSpPr/>
          <p:nvPr/>
        </p:nvSpPr>
        <p:spPr>
          <a:xfrm>
            <a:off x="5875183" y="4409100"/>
            <a:ext cx="914400" cy="825620"/>
          </a:xfrm>
          <a:prstGeom prst="donut">
            <a:avLst>
              <a:gd name="adj" fmla="val 80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52C09184-7F2C-AE73-2A30-789E8AE1A043}"/>
              </a:ext>
            </a:extLst>
          </p:cNvPr>
          <p:cNvSpPr/>
          <p:nvPr/>
        </p:nvSpPr>
        <p:spPr>
          <a:xfrm rot="19334529">
            <a:off x="2842821" y="3386310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D12C8C12-F1F8-D830-1F80-D88129F6C720}"/>
              </a:ext>
            </a:extLst>
          </p:cNvPr>
          <p:cNvSpPr/>
          <p:nvPr/>
        </p:nvSpPr>
        <p:spPr>
          <a:xfrm rot="18568522">
            <a:off x="3942414" y="4601991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1EA9E37-29AB-6E71-5250-491813DED939}"/>
              </a:ext>
            </a:extLst>
          </p:cNvPr>
          <p:cNvSpPr/>
          <p:nvPr/>
        </p:nvSpPr>
        <p:spPr>
          <a:xfrm rot="14371621">
            <a:off x="1183670" y="3130850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9AAEE1D3-2034-08E6-3A6B-967C19D54CF8}"/>
              </a:ext>
            </a:extLst>
          </p:cNvPr>
          <p:cNvSpPr/>
          <p:nvPr/>
        </p:nvSpPr>
        <p:spPr>
          <a:xfrm rot="16200000">
            <a:off x="5596189" y="5162267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660D2B96-CA85-4438-C929-EDB4612917E7}"/>
              </a:ext>
            </a:extLst>
          </p:cNvPr>
          <p:cNvSpPr/>
          <p:nvPr/>
        </p:nvSpPr>
        <p:spPr>
          <a:xfrm rot="16200000">
            <a:off x="7099468" y="5213836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CDA6E87-E8C0-D043-D1CD-4DBD1A16AFFC}"/>
              </a:ext>
            </a:extLst>
          </p:cNvPr>
          <p:cNvSpPr/>
          <p:nvPr/>
        </p:nvSpPr>
        <p:spPr>
          <a:xfrm>
            <a:off x="7712821" y="5243549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F33259-2FD0-F965-267F-6AEC7CD6AEAE}"/>
              </a:ext>
            </a:extLst>
          </p:cNvPr>
          <p:cNvCxnSpPr>
            <a:cxnSpLocks/>
          </p:cNvCxnSpPr>
          <p:nvPr/>
        </p:nvCxnSpPr>
        <p:spPr>
          <a:xfrm flipH="1" flipV="1">
            <a:off x="8056873" y="5399302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BD9B8EF-83D6-B785-9651-AD7DC8FA0F8B}"/>
              </a:ext>
            </a:extLst>
          </p:cNvPr>
          <p:cNvCxnSpPr>
            <a:cxnSpLocks/>
          </p:cNvCxnSpPr>
          <p:nvPr/>
        </p:nvCxnSpPr>
        <p:spPr>
          <a:xfrm flipH="1" flipV="1">
            <a:off x="7962800" y="5408559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D0126AB-7167-DD18-8029-C4C06CDE9370}"/>
              </a:ext>
            </a:extLst>
          </p:cNvPr>
          <p:cNvCxnSpPr>
            <a:cxnSpLocks/>
          </p:cNvCxnSpPr>
          <p:nvPr/>
        </p:nvCxnSpPr>
        <p:spPr>
          <a:xfrm flipH="1" flipV="1">
            <a:off x="8001961" y="549401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矢印: 下 51">
            <a:extLst>
              <a:ext uri="{FF2B5EF4-FFF2-40B4-BE49-F238E27FC236}">
                <a16:creationId xmlns:a16="http://schemas.microsoft.com/office/drawing/2014/main" id="{55EE11CD-FEBF-2EBB-69F0-C800D458E14F}"/>
              </a:ext>
            </a:extLst>
          </p:cNvPr>
          <p:cNvSpPr/>
          <p:nvPr/>
        </p:nvSpPr>
        <p:spPr>
          <a:xfrm rot="16200000">
            <a:off x="9832476" y="5122494"/>
            <a:ext cx="634140" cy="1431723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88E230-576D-5146-97E4-DB1A4120B238}"/>
              </a:ext>
            </a:extLst>
          </p:cNvPr>
          <p:cNvSpPr txBox="1"/>
          <p:nvPr/>
        </p:nvSpPr>
        <p:spPr>
          <a:xfrm>
            <a:off x="34457" y="35097"/>
            <a:ext cx="1046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回転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しながら様々な方向に</a:t>
            </a:r>
            <a:r>
              <a:rPr kumimoji="1" lang="ja-JP" altLang="en-US" sz="4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弾を発射</a:t>
            </a:r>
            <a:r>
              <a:rPr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87A2F0-1B02-5B89-FF5D-032547EEB8B2}"/>
              </a:ext>
            </a:extLst>
          </p:cNvPr>
          <p:cNvSpPr txBox="1"/>
          <p:nvPr/>
        </p:nvSpPr>
        <p:spPr>
          <a:xfrm>
            <a:off x="2189425" y="796647"/>
            <a:ext cx="10128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フワフワ重力</a:t>
            </a:r>
            <a:r>
              <a:rPr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の中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相手を</a:t>
            </a:r>
            <a:r>
              <a:rPr kumimoji="1" lang="ja-JP" altLang="en-US" sz="4800" dirty="0">
                <a:ln w="190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吹き飛ばせ</a:t>
            </a:r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FEFE56-565C-A605-6A08-755E7DC563AF}"/>
              </a:ext>
            </a:extLst>
          </p:cNvPr>
          <p:cNvGrpSpPr/>
          <p:nvPr/>
        </p:nvGrpSpPr>
        <p:grpSpPr>
          <a:xfrm rot="1542632">
            <a:off x="2536573" y="3297012"/>
            <a:ext cx="774502" cy="830997"/>
            <a:chOff x="1575407" y="2817455"/>
            <a:chExt cx="2890684" cy="288431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5E9BFA5-F697-4592-6817-E29EF704D025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1FD701F-0D4F-1625-9484-BAA00007F6D4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C2E7C9-5910-3A42-DA84-7DA96B62E379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ED9218-0B48-D68F-FA46-77227BE2555A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B12C647-26EE-866A-EDC5-F802A2548673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F8AEA8-9FD2-B2E9-7535-95C51FC2EAF5}"/>
              </a:ext>
            </a:extLst>
          </p:cNvPr>
          <p:cNvCxnSpPr>
            <a:cxnSpLocks/>
          </p:cNvCxnSpPr>
          <p:nvPr/>
        </p:nvCxnSpPr>
        <p:spPr>
          <a:xfrm flipV="1">
            <a:off x="527165" y="1698604"/>
            <a:ext cx="604174" cy="1224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6494C7C-9D1F-C265-8AE3-162E4FF4ECC7}"/>
              </a:ext>
            </a:extLst>
          </p:cNvPr>
          <p:cNvCxnSpPr>
            <a:cxnSpLocks/>
          </p:cNvCxnSpPr>
          <p:nvPr/>
        </p:nvCxnSpPr>
        <p:spPr>
          <a:xfrm>
            <a:off x="1132856" y="1709424"/>
            <a:ext cx="3391321" cy="32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71DD0F-EA9A-0D56-1D79-8DEAB399BA1D}"/>
              </a:ext>
            </a:extLst>
          </p:cNvPr>
          <p:cNvCxnSpPr>
            <a:cxnSpLocks/>
          </p:cNvCxnSpPr>
          <p:nvPr/>
        </p:nvCxnSpPr>
        <p:spPr>
          <a:xfrm>
            <a:off x="4535197" y="2020097"/>
            <a:ext cx="419004" cy="1133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721743-2251-C7DD-4319-0426B3E5CC6F}"/>
              </a:ext>
            </a:extLst>
          </p:cNvPr>
          <p:cNvCxnSpPr>
            <a:cxnSpLocks/>
          </p:cNvCxnSpPr>
          <p:nvPr/>
        </p:nvCxnSpPr>
        <p:spPr>
          <a:xfrm>
            <a:off x="519461" y="2934109"/>
            <a:ext cx="7704" cy="978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D638ABF-96E7-7280-C7AA-1317ED318F71}"/>
              </a:ext>
            </a:extLst>
          </p:cNvPr>
          <p:cNvCxnSpPr>
            <a:cxnSpLocks/>
          </p:cNvCxnSpPr>
          <p:nvPr/>
        </p:nvCxnSpPr>
        <p:spPr>
          <a:xfrm>
            <a:off x="530559" y="3899689"/>
            <a:ext cx="1249470" cy="7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C10F8B-504F-D6A8-5AD6-55EC1FAF31C9}"/>
              </a:ext>
            </a:extLst>
          </p:cNvPr>
          <p:cNvCxnSpPr>
            <a:cxnSpLocks/>
          </p:cNvCxnSpPr>
          <p:nvPr/>
        </p:nvCxnSpPr>
        <p:spPr>
          <a:xfrm flipH="1">
            <a:off x="1155294" y="4625212"/>
            <a:ext cx="613968" cy="869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029CC31-F471-C228-3040-29D34A7E47E0}"/>
              </a:ext>
            </a:extLst>
          </p:cNvPr>
          <p:cNvCxnSpPr>
            <a:cxnSpLocks/>
          </p:cNvCxnSpPr>
          <p:nvPr/>
        </p:nvCxnSpPr>
        <p:spPr>
          <a:xfrm flipH="1">
            <a:off x="3445007" y="3153558"/>
            <a:ext cx="1509194" cy="3041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F36E63D-BE27-D882-CAAE-018D97F2F094}"/>
              </a:ext>
            </a:extLst>
          </p:cNvPr>
          <p:cNvGrpSpPr/>
          <p:nvPr/>
        </p:nvGrpSpPr>
        <p:grpSpPr>
          <a:xfrm>
            <a:off x="984477" y="1896051"/>
            <a:ext cx="1178601" cy="1010292"/>
            <a:chOff x="5746015" y="4307561"/>
            <a:chExt cx="1178601" cy="1010292"/>
          </a:xfrm>
        </p:grpSpPr>
        <p:sp>
          <p:nvSpPr>
            <p:cNvPr id="31" name="太陽 30">
              <a:extLst>
                <a:ext uri="{FF2B5EF4-FFF2-40B4-BE49-F238E27FC236}">
                  <a16:creationId xmlns:a16="http://schemas.microsoft.com/office/drawing/2014/main" id="{6E72A5FA-63AF-236D-1D74-6537F96AA6FE}"/>
                </a:ext>
              </a:extLst>
            </p:cNvPr>
            <p:cNvSpPr/>
            <p:nvPr/>
          </p:nvSpPr>
          <p:spPr>
            <a:xfrm>
              <a:off x="5746015" y="4307561"/>
              <a:ext cx="1178601" cy="1010292"/>
            </a:xfrm>
            <a:prstGeom prst="su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: 塗りつぶしなし 31">
              <a:extLst>
                <a:ext uri="{FF2B5EF4-FFF2-40B4-BE49-F238E27FC236}">
                  <a16:creationId xmlns:a16="http://schemas.microsoft.com/office/drawing/2014/main" id="{7076AD15-A73F-6004-C2B1-5C37D9C8AF4F}"/>
                </a:ext>
              </a:extLst>
            </p:cNvPr>
            <p:cNvSpPr/>
            <p:nvPr/>
          </p:nvSpPr>
          <p:spPr>
            <a:xfrm>
              <a:off x="5875183" y="4409100"/>
              <a:ext cx="914400" cy="825620"/>
            </a:xfrm>
            <a:prstGeom prst="donut">
              <a:avLst>
                <a:gd name="adj" fmla="val 80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矢印: 下 36">
            <a:extLst>
              <a:ext uri="{FF2B5EF4-FFF2-40B4-BE49-F238E27FC236}">
                <a16:creationId xmlns:a16="http://schemas.microsoft.com/office/drawing/2014/main" id="{9AAEE1D3-2034-08E6-3A6B-967C19D54CF8}"/>
              </a:ext>
            </a:extLst>
          </p:cNvPr>
          <p:cNvSpPr/>
          <p:nvPr/>
        </p:nvSpPr>
        <p:spPr>
          <a:xfrm rot="18006832">
            <a:off x="5132421" y="3402689"/>
            <a:ext cx="1052564" cy="1989198"/>
          </a:xfrm>
          <a:prstGeom prst="downArrow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CDA6E87-E8C0-D043-D1CD-4DBD1A16AFFC}"/>
              </a:ext>
            </a:extLst>
          </p:cNvPr>
          <p:cNvSpPr/>
          <p:nvPr/>
        </p:nvSpPr>
        <p:spPr>
          <a:xfrm>
            <a:off x="1877793" y="3146051"/>
            <a:ext cx="216000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F33259-2FD0-F965-267F-6AEC7CD6AEAE}"/>
              </a:ext>
            </a:extLst>
          </p:cNvPr>
          <p:cNvCxnSpPr>
            <a:cxnSpLocks/>
          </p:cNvCxnSpPr>
          <p:nvPr/>
        </p:nvCxnSpPr>
        <p:spPr>
          <a:xfrm flipH="1" flipV="1">
            <a:off x="2221845" y="3301804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BD9B8EF-83D6-B785-9651-AD7DC8FA0F8B}"/>
              </a:ext>
            </a:extLst>
          </p:cNvPr>
          <p:cNvCxnSpPr>
            <a:cxnSpLocks/>
          </p:cNvCxnSpPr>
          <p:nvPr/>
        </p:nvCxnSpPr>
        <p:spPr>
          <a:xfrm flipH="1" flipV="1">
            <a:off x="2127772" y="3311061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D0126AB-7167-DD18-8029-C4C06CDE9370}"/>
              </a:ext>
            </a:extLst>
          </p:cNvPr>
          <p:cNvCxnSpPr>
            <a:cxnSpLocks/>
          </p:cNvCxnSpPr>
          <p:nvPr/>
        </p:nvCxnSpPr>
        <p:spPr>
          <a:xfrm flipH="1" flipV="1">
            <a:off x="2166933" y="3396517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DBEEB2A-A13D-F188-4464-73200353F641}"/>
              </a:ext>
            </a:extLst>
          </p:cNvPr>
          <p:cNvCxnSpPr>
            <a:cxnSpLocks/>
          </p:cNvCxnSpPr>
          <p:nvPr/>
        </p:nvCxnSpPr>
        <p:spPr>
          <a:xfrm flipV="1">
            <a:off x="3947774" y="1296365"/>
            <a:ext cx="3731068" cy="57738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444D15-CD94-DA2A-AE2E-AFB13972E91A}"/>
              </a:ext>
            </a:extLst>
          </p:cNvPr>
          <p:cNvCxnSpPr>
            <a:cxnSpLocks/>
          </p:cNvCxnSpPr>
          <p:nvPr/>
        </p:nvCxnSpPr>
        <p:spPr>
          <a:xfrm flipV="1">
            <a:off x="1908889" y="6195054"/>
            <a:ext cx="1547693" cy="18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3169A1D-4557-2D61-E197-D43F1408ECC7}"/>
              </a:ext>
            </a:extLst>
          </p:cNvPr>
          <p:cNvCxnSpPr>
            <a:cxnSpLocks/>
          </p:cNvCxnSpPr>
          <p:nvPr/>
        </p:nvCxnSpPr>
        <p:spPr>
          <a:xfrm>
            <a:off x="1147797" y="5509710"/>
            <a:ext cx="761092" cy="873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1664072-BADF-9E16-3D86-1CD9967A0F6F}"/>
              </a:ext>
            </a:extLst>
          </p:cNvPr>
          <p:cNvGrpSpPr/>
          <p:nvPr/>
        </p:nvGrpSpPr>
        <p:grpSpPr>
          <a:xfrm rot="7605989">
            <a:off x="2982744" y="2881856"/>
            <a:ext cx="774502" cy="830997"/>
            <a:chOff x="1575407" y="2817455"/>
            <a:chExt cx="2890684" cy="2884314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6C8681B-626C-B99E-A0AD-5644B92F579B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4753863-4203-C02F-3EE4-B7462CBBD2F9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91B5D39-1CC7-EA7B-985D-754A56BACCBC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104E0D13-69C6-E926-A30E-E310797D5CA1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AA97453-DD16-F42E-BFA3-F8DE8A804BFA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楕円 58">
            <a:extLst>
              <a:ext uri="{FF2B5EF4-FFF2-40B4-BE49-F238E27FC236}">
                <a16:creationId xmlns:a16="http://schemas.microsoft.com/office/drawing/2014/main" id="{E4EF0E25-4BE9-233A-D121-3BEE2C59D38D}"/>
              </a:ext>
            </a:extLst>
          </p:cNvPr>
          <p:cNvSpPr/>
          <p:nvPr/>
        </p:nvSpPr>
        <p:spPr>
          <a:xfrm rot="5661890">
            <a:off x="3898254" y="2376635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D4E5F6C-00B1-B073-8FD8-7790D44A80EB}"/>
              </a:ext>
            </a:extLst>
          </p:cNvPr>
          <p:cNvCxnSpPr>
            <a:cxnSpLocks/>
          </p:cNvCxnSpPr>
          <p:nvPr/>
        </p:nvCxnSpPr>
        <p:spPr>
          <a:xfrm rot="5661890" flipH="1" flipV="1">
            <a:off x="3628552" y="264309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53ABE78-BBB9-A9CC-83B0-A00EDD3DB44C}"/>
              </a:ext>
            </a:extLst>
          </p:cNvPr>
          <p:cNvCxnSpPr>
            <a:cxnSpLocks/>
          </p:cNvCxnSpPr>
          <p:nvPr/>
        </p:nvCxnSpPr>
        <p:spPr>
          <a:xfrm rot="5661890" flipH="1" flipV="1">
            <a:off x="3534479" y="2652352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56E414C-1550-E9DE-8B9A-BFE9515E1063}"/>
              </a:ext>
            </a:extLst>
          </p:cNvPr>
          <p:cNvCxnSpPr>
            <a:cxnSpLocks/>
          </p:cNvCxnSpPr>
          <p:nvPr/>
        </p:nvCxnSpPr>
        <p:spPr>
          <a:xfrm rot="5661890" flipH="1" flipV="1">
            <a:off x="3640657" y="2767781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星: 12 pt 69">
            <a:extLst>
              <a:ext uri="{FF2B5EF4-FFF2-40B4-BE49-F238E27FC236}">
                <a16:creationId xmlns:a16="http://schemas.microsoft.com/office/drawing/2014/main" id="{3C433A99-D636-2EBD-D97A-51173E6F68B1}"/>
              </a:ext>
            </a:extLst>
          </p:cNvPr>
          <p:cNvSpPr/>
          <p:nvPr/>
        </p:nvSpPr>
        <p:spPr>
          <a:xfrm rot="1249977">
            <a:off x="2881312" y="3167047"/>
            <a:ext cx="570214" cy="580969"/>
          </a:xfrm>
          <a:prstGeom prst="star12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4928BBDA-A4EC-486F-7428-BAA864DAD48F}"/>
              </a:ext>
            </a:extLst>
          </p:cNvPr>
          <p:cNvGrpSpPr/>
          <p:nvPr/>
        </p:nvGrpSpPr>
        <p:grpSpPr>
          <a:xfrm rot="1542632">
            <a:off x="8380502" y="4864877"/>
            <a:ext cx="774502" cy="830997"/>
            <a:chOff x="1575407" y="2817455"/>
            <a:chExt cx="2890684" cy="2884314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5AA5D6-811B-2B66-02B1-7D2A3B76473D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8951BB4F-DC09-26EA-345E-00E110297875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5C184DF-1FAF-C79F-1E63-DD1082420ADE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49965E3-2976-AD50-DEFE-91FC81108C80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82245C1E-79FF-DB69-3564-5BC529DF5A0F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2B8EDCC-B767-DD27-8BD1-9BEA41576695}"/>
              </a:ext>
            </a:extLst>
          </p:cNvPr>
          <p:cNvCxnSpPr>
            <a:cxnSpLocks/>
          </p:cNvCxnSpPr>
          <p:nvPr/>
        </p:nvCxnSpPr>
        <p:spPr>
          <a:xfrm flipV="1">
            <a:off x="7107225" y="2121101"/>
            <a:ext cx="604174" cy="1224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9DA4809-B25B-3918-0215-900E6FA09E0E}"/>
              </a:ext>
            </a:extLst>
          </p:cNvPr>
          <p:cNvCxnSpPr>
            <a:cxnSpLocks/>
          </p:cNvCxnSpPr>
          <p:nvPr/>
        </p:nvCxnSpPr>
        <p:spPr>
          <a:xfrm>
            <a:off x="7712916" y="2131921"/>
            <a:ext cx="1399112" cy="796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F59F171-E092-C6EE-7C56-25018798FDBA}"/>
              </a:ext>
            </a:extLst>
          </p:cNvPr>
          <p:cNvCxnSpPr>
            <a:cxnSpLocks/>
          </p:cNvCxnSpPr>
          <p:nvPr/>
        </p:nvCxnSpPr>
        <p:spPr>
          <a:xfrm flipV="1">
            <a:off x="9112028" y="1716781"/>
            <a:ext cx="2335334" cy="1212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FCD1EAC-0669-FA82-0DB5-49092F87AF2D}"/>
              </a:ext>
            </a:extLst>
          </p:cNvPr>
          <p:cNvCxnSpPr>
            <a:cxnSpLocks/>
          </p:cNvCxnSpPr>
          <p:nvPr/>
        </p:nvCxnSpPr>
        <p:spPr>
          <a:xfrm>
            <a:off x="7111096" y="3345031"/>
            <a:ext cx="581641" cy="876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7FD9889-BF5C-7EB7-67B6-22768300C190}"/>
              </a:ext>
            </a:extLst>
          </p:cNvPr>
          <p:cNvCxnSpPr>
            <a:cxnSpLocks/>
          </p:cNvCxnSpPr>
          <p:nvPr/>
        </p:nvCxnSpPr>
        <p:spPr>
          <a:xfrm>
            <a:off x="7676808" y="4218001"/>
            <a:ext cx="599456" cy="468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743C65B-F502-A2ED-82BC-FF19AAFCF30C}"/>
              </a:ext>
            </a:extLst>
          </p:cNvPr>
          <p:cNvCxnSpPr>
            <a:cxnSpLocks/>
          </p:cNvCxnSpPr>
          <p:nvPr/>
        </p:nvCxnSpPr>
        <p:spPr>
          <a:xfrm flipH="1">
            <a:off x="9647421" y="3726359"/>
            <a:ext cx="1489955" cy="1944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5FA3131-D18F-A5E5-6677-FA9884F62A79}"/>
              </a:ext>
            </a:extLst>
          </p:cNvPr>
          <p:cNvCxnSpPr>
            <a:cxnSpLocks/>
          </p:cNvCxnSpPr>
          <p:nvPr/>
        </p:nvCxnSpPr>
        <p:spPr>
          <a:xfrm>
            <a:off x="11451985" y="1710179"/>
            <a:ext cx="350556" cy="1092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1A25B644-BD11-1B03-AACF-E1F94FC30674}"/>
              </a:ext>
            </a:extLst>
          </p:cNvPr>
          <p:cNvGrpSpPr/>
          <p:nvPr/>
        </p:nvGrpSpPr>
        <p:grpSpPr>
          <a:xfrm>
            <a:off x="7151853" y="5194083"/>
            <a:ext cx="1178601" cy="1010292"/>
            <a:chOff x="5746015" y="4307561"/>
            <a:chExt cx="1178601" cy="1010292"/>
          </a:xfrm>
        </p:grpSpPr>
        <p:sp>
          <p:nvSpPr>
            <p:cNvPr id="85" name="太陽 84">
              <a:extLst>
                <a:ext uri="{FF2B5EF4-FFF2-40B4-BE49-F238E27FC236}">
                  <a16:creationId xmlns:a16="http://schemas.microsoft.com/office/drawing/2014/main" id="{91DF39AC-7553-FA1B-4E69-5E8C69A3ACA5}"/>
                </a:ext>
              </a:extLst>
            </p:cNvPr>
            <p:cNvSpPr/>
            <p:nvPr/>
          </p:nvSpPr>
          <p:spPr>
            <a:xfrm>
              <a:off x="5746015" y="4307561"/>
              <a:ext cx="1178601" cy="1010292"/>
            </a:xfrm>
            <a:prstGeom prst="su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: 塗りつぶしなし 85">
              <a:extLst>
                <a:ext uri="{FF2B5EF4-FFF2-40B4-BE49-F238E27FC236}">
                  <a16:creationId xmlns:a16="http://schemas.microsoft.com/office/drawing/2014/main" id="{BF292CA2-8311-D519-DDAF-02DAA20C10DC}"/>
                </a:ext>
              </a:extLst>
            </p:cNvPr>
            <p:cNvSpPr/>
            <p:nvPr/>
          </p:nvSpPr>
          <p:spPr>
            <a:xfrm>
              <a:off x="5875183" y="4409100"/>
              <a:ext cx="914400" cy="825620"/>
            </a:xfrm>
            <a:prstGeom prst="donut">
              <a:avLst>
                <a:gd name="adj" fmla="val 808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25D1DFE-BAE1-30EC-9D99-B4EB420E0B5C}"/>
              </a:ext>
            </a:extLst>
          </p:cNvPr>
          <p:cNvCxnSpPr>
            <a:cxnSpLocks/>
          </p:cNvCxnSpPr>
          <p:nvPr/>
        </p:nvCxnSpPr>
        <p:spPr>
          <a:xfrm flipV="1">
            <a:off x="8116142" y="5670487"/>
            <a:ext cx="1522403" cy="602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45C7E16-BFEB-6F0B-C788-A426A578825F}"/>
              </a:ext>
            </a:extLst>
          </p:cNvPr>
          <p:cNvCxnSpPr>
            <a:cxnSpLocks/>
          </p:cNvCxnSpPr>
          <p:nvPr/>
        </p:nvCxnSpPr>
        <p:spPr>
          <a:xfrm flipH="1">
            <a:off x="7963846" y="4667129"/>
            <a:ext cx="304592" cy="488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EF80BB4E-2002-4C17-8771-B7366727084D}"/>
              </a:ext>
            </a:extLst>
          </p:cNvPr>
          <p:cNvGrpSpPr/>
          <p:nvPr/>
        </p:nvGrpSpPr>
        <p:grpSpPr>
          <a:xfrm rot="15817319">
            <a:off x="8695306" y="3269564"/>
            <a:ext cx="774502" cy="830997"/>
            <a:chOff x="1575407" y="2817455"/>
            <a:chExt cx="2890684" cy="2884314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86F162D3-C11A-CD6D-7792-51AB1445BAAD}"/>
                </a:ext>
              </a:extLst>
            </p:cNvPr>
            <p:cNvSpPr/>
            <p:nvPr/>
          </p:nvSpPr>
          <p:spPr>
            <a:xfrm>
              <a:off x="2725780" y="476770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2F051C1-F691-7AD1-8F60-328C22412B92}"/>
                </a:ext>
              </a:extLst>
            </p:cNvPr>
            <p:cNvSpPr/>
            <p:nvPr/>
          </p:nvSpPr>
          <p:spPr>
            <a:xfrm rot="16200000">
              <a:off x="370409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C931F9E2-DC1E-44DD-33E1-B049E3E2F19C}"/>
                </a:ext>
              </a:extLst>
            </p:cNvPr>
            <p:cNvSpPr/>
            <p:nvPr/>
          </p:nvSpPr>
          <p:spPr>
            <a:xfrm rot="16200000">
              <a:off x="1747471" y="3792579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F7C7AF8-7603-51AD-4F74-B4C354078BED}"/>
                </a:ext>
              </a:extLst>
            </p:cNvPr>
            <p:cNvSpPr/>
            <p:nvPr/>
          </p:nvSpPr>
          <p:spPr>
            <a:xfrm>
              <a:off x="2725780" y="2817455"/>
              <a:ext cx="589935" cy="934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45BE18-9CEA-AFD8-DB93-8F044C14634E}"/>
                </a:ext>
              </a:extLst>
            </p:cNvPr>
            <p:cNvSpPr/>
            <p:nvPr/>
          </p:nvSpPr>
          <p:spPr>
            <a:xfrm>
              <a:off x="2300748" y="3539612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9" name="楕円 98">
            <a:extLst>
              <a:ext uri="{FF2B5EF4-FFF2-40B4-BE49-F238E27FC236}">
                <a16:creationId xmlns:a16="http://schemas.microsoft.com/office/drawing/2014/main" id="{C3809385-B81B-8686-2EB2-05071C8B1991}"/>
              </a:ext>
            </a:extLst>
          </p:cNvPr>
          <p:cNvSpPr/>
          <p:nvPr/>
        </p:nvSpPr>
        <p:spPr>
          <a:xfrm rot="8561359">
            <a:off x="10060054" y="341899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C1987DCB-C17A-B3FF-3A08-8DFB195C2726}"/>
              </a:ext>
            </a:extLst>
          </p:cNvPr>
          <p:cNvCxnSpPr>
            <a:cxnSpLocks/>
          </p:cNvCxnSpPr>
          <p:nvPr/>
        </p:nvCxnSpPr>
        <p:spPr>
          <a:xfrm rot="8561359" flipH="1" flipV="1">
            <a:off x="9547034" y="3467818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4BE9651-5EDF-5C77-396F-20A0A9C25E61}"/>
              </a:ext>
            </a:extLst>
          </p:cNvPr>
          <p:cNvCxnSpPr>
            <a:cxnSpLocks/>
          </p:cNvCxnSpPr>
          <p:nvPr/>
        </p:nvCxnSpPr>
        <p:spPr>
          <a:xfrm rot="8561359" flipH="1" flipV="1">
            <a:off x="9664303" y="3512126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8862211-8071-F99B-C2CF-9D2125AC95BD}"/>
              </a:ext>
            </a:extLst>
          </p:cNvPr>
          <p:cNvCxnSpPr>
            <a:cxnSpLocks/>
          </p:cNvCxnSpPr>
          <p:nvPr/>
        </p:nvCxnSpPr>
        <p:spPr>
          <a:xfrm rot="8561359" flipH="1" flipV="1">
            <a:off x="9577396" y="3603985"/>
            <a:ext cx="310123" cy="16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18292561-DC8D-3082-7E48-69B654539E0D}"/>
              </a:ext>
            </a:extLst>
          </p:cNvPr>
          <p:cNvCxnSpPr>
            <a:cxnSpLocks/>
          </p:cNvCxnSpPr>
          <p:nvPr/>
        </p:nvCxnSpPr>
        <p:spPr>
          <a:xfrm flipV="1">
            <a:off x="11124316" y="2801847"/>
            <a:ext cx="675460" cy="942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65032E31-F625-41EF-DAFA-D69AC8F76AA1}"/>
              </a:ext>
            </a:extLst>
          </p:cNvPr>
          <p:cNvCxnSpPr>
            <a:cxnSpLocks/>
          </p:cNvCxnSpPr>
          <p:nvPr/>
        </p:nvCxnSpPr>
        <p:spPr>
          <a:xfrm flipH="1">
            <a:off x="7056537" y="5146739"/>
            <a:ext cx="924198" cy="3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13C03434-4125-B1C8-D01F-558D1C3D503A}"/>
              </a:ext>
            </a:extLst>
          </p:cNvPr>
          <p:cNvCxnSpPr>
            <a:cxnSpLocks/>
          </p:cNvCxnSpPr>
          <p:nvPr/>
        </p:nvCxnSpPr>
        <p:spPr>
          <a:xfrm flipV="1">
            <a:off x="6562845" y="6273370"/>
            <a:ext cx="1564910" cy="183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25BC035-4CAA-6458-C858-9AB84037C2F0}"/>
              </a:ext>
            </a:extLst>
          </p:cNvPr>
          <p:cNvCxnSpPr>
            <a:cxnSpLocks/>
          </p:cNvCxnSpPr>
          <p:nvPr/>
        </p:nvCxnSpPr>
        <p:spPr>
          <a:xfrm flipV="1">
            <a:off x="6573288" y="5180383"/>
            <a:ext cx="483249" cy="1289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79EF59AA-0D7E-87A5-2AEE-457C032DB351}"/>
              </a:ext>
            </a:extLst>
          </p:cNvPr>
          <p:cNvGrpSpPr/>
          <p:nvPr/>
        </p:nvGrpSpPr>
        <p:grpSpPr>
          <a:xfrm rot="1366511">
            <a:off x="8842834" y="3066132"/>
            <a:ext cx="740157" cy="700281"/>
            <a:chOff x="8792682" y="3060698"/>
            <a:chExt cx="740157" cy="700281"/>
          </a:xfrm>
        </p:grpSpPr>
        <p:sp>
          <p:nvSpPr>
            <p:cNvPr id="140" name="アーチ 139">
              <a:extLst>
                <a:ext uri="{FF2B5EF4-FFF2-40B4-BE49-F238E27FC236}">
                  <a16:creationId xmlns:a16="http://schemas.microsoft.com/office/drawing/2014/main" id="{E0D27461-0064-B130-557F-A0D90DB26BD9}"/>
                </a:ext>
              </a:extLst>
            </p:cNvPr>
            <p:cNvSpPr/>
            <p:nvPr/>
          </p:nvSpPr>
          <p:spPr>
            <a:xfrm rot="883644">
              <a:off x="8792682" y="3145764"/>
              <a:ext cx="740157" cy="615215"/>
            </a:xfrm>
            <a:prstGeom prst="blockArc">
              <a:avLst>
                <a:gd name="adj1" fmla="val 14146155"/>
                <a:gd name="adj2" fmla="val 19873659"/>
                <a:gd name="adj3" fmla="val 96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CBD66FEE-C21A-5EA7-6E30-4C1DA0895CDE}"/>
                </a:ext>
              </a:extLst>
            </p:cNvPr>
            <p:cNvCxnSpPr>
              <a:cxnSpLocks/>
            </p:cNvCxnSpPr>
            <p:nvPr/>
          </p:nvCxnSpPr>
          <p:spPr>
            <a:xfrm rot="105670" flipV="1">
              <a:off x="9169777" y="3060698"/>
              <a:ext cx="35562" cy="2174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9E114034-B932-F5C9-166D-91FA8A15E255}"/>
                </a:ext>
              </a:extLst>
            </p:cNvPr>
            <p:cNvCxnSpPr>
              <a:cxnSpLocks/>
            </p:cNvCxnSpPr>
            <p:nvPr/>
          </p:nvCxnSpPr>
          <p:spPr>
            <a:xfrm rot="105670" flipV="1">
              <a:off x="9282280" y="3110228"/>
              <a:ext cx="102735" cy="1915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EFC6CBC4-AB7E-2D41-2907-C11A7653C07E}"/>
                </a:ext>
              </a:extLst>
            </p:cNvPr>
            <p:cNvCxnSpPr>
              <a:cxnSpLocks/>
            </p:cNvCxnSpPr>
            <p:nvPr/>
          </p:nvCxnSpPr>
          <p:spPr>
            <a:xfrm rot="105670" flipV="1">
              <a:off x="9358479" y="3227413"/>
              <a:ext cx="157423" cy="1298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0081E228-472A-E648-25CC-1CE51D7B4A01}"/>
              </a:ext>
            </a:extLst>
          </p:cNvPr>
          <p:cNvCxnSpPr>
            <a:cxnSpLocks/>
          </p:cNvCxnSpPr>
          <p:nvPr/>
        </p:nvCxnSpPr>
        <p:spPr>
          <a:xfrm rot="17987649">
            <a:off x="8510763" y="4549790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B57F2DE-E993-2BDC-E9A4-8DFFA21EA3F3}"/>
              </a:ext>
            </a:extLst>
          </p:cNvPr>
          <p:cNvCxnSpPr>
            <a:cxnSpLocks/>
          </p:cNvCxnSpPr>
          <p:nvPr/>
        </p:nvCxnSpPr>
        <p:spPr>
          <a:xfrm rot="17987649">
            <a:off x="8658448" y="4674252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3DDB6CBC-B073-1B83-F9C3-6483F8E4498B}"/>
              </a:ext>
            </a:extLst>
          </p:cNvPr>
          <p:cNvCxnSpPr>
            <a:cxnSpLocks/>
          </p:cNvCxnSpPr>
          <p:nvPr/>
        </p:nvCxnSpPr>
        <p:spPr>
          <a:xfrm rot="17987649">
            <a:off x="8852976" y="4661003"/>
            <a:ext cx="50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B452CE46-B562-BF92-3556-89392765D2AC}"/>
              </a:ext>
            </a:extLst>
          </p:cNvPr>
          <p:cNvCxnSpPr>
            <a:cxnSpLocks/>
          </p:cNvCxnSpPr>
          <p:nvPr/>
        </p:nvCxnSpPr>
        <p:spPr>
          <a:xfrm rot="17987649">
            <a:off x="8892273" y="4776782"/>
            <a:ext cx="611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E598E8D-C3BA-68E0-D064-1760CED81F68}"/>
              </a:ext>
            </a:extLst>
          </p:cNvPr>
          <p:cNvCxnSpPr>
            <a:cxnSpLocks/>
          </p:cNvCxnSpPr>
          <p:nvPr/>
        </p:nvCxnSpPr>
        <p:spPr>
          <a:xfrm rot="17987649">
            <a:off x="8967257" y="4811164"/>
            <a:ext cx="641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F4E2BF3-73EC-FB21-045D-E9CD33572F8D}"/>
              </a:ext>
            </a:extLst>
          </p:cNvPr>
          <p:cNvSpPr txBox="1"/>
          <p:nvPr/>
        </p:nvSpPr>
        <p:spPr>
          <a:xfrm rot="377559">
            <a:off x="1347631" y="521565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戦いの場は常に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5CA658A-A192-DE74-D7F5-BF68048F4ABE}"/>
              </a:ext>
            </a:extLst>
          </p:cNvPr>
          <p:cNvSpPr txBox="1"/>
          <p:nvPr/>
        </p:nvSpPr>
        <p:spPr>
          <a:xfrm rot="21340062">
            <a:off x="4599932" y="531605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変化する</a:t>
            </a:r>
            <a:r>
              <a:rPr kumimoji="1" lang="en-US" altLang="ja-JP" sz="36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!!</a:t>
            </a:r>
            <a:endParaRPr kumimoji="1" lang="ja-JP" altLang="en-US" sz="3600" dirty="0">
              <a:solidFill>
                <a:srgbClr val="FF0000"/>
              </a:solidFill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0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60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GN-キルゴUかなO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2</cp:revision>
  <dcterms:created xsi:type="dcterms:W3CDTF">2024-10-01T15:20:45Z</dcterms:created>
  <dcterms:modified xsi:type="dcterms:W3CDTF">2024-10-02T02:20:28Z</dcterms:modified>
</cp:coreProperties>
</file>