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273090-FD6C-4187-A142-C9A4F83E5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BE7E2C-CA55-49E7-A88B-D373EB58C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FF08DE-E51C-42FA-8CD7-AFC19BCB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6B21-DD0A-4D3B-A7FB-25E0261E30A4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8A0B2A-2ACC-45AA-800F-F830D3B5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AE42CE-84E8-40C9-8F59-EC072040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6F2-76A6-4B31-BF5E-0FF082BBE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376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6217D8-7B9F-4FD3-96C4-FE3F052D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4462C2-DDE9-4DC0-880A-3D9C04A00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18DA74-E8EE-4CF5-9924-1419CB30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6B21-DD0A-4D3B-A7FB-25E0261E30A4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DE0A60-FC82-4B98-9221-E27732C8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784993-1B72-4F52-9F66-E5543FAA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6F2-76A6-4B31-BF5E-0FF082BBE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80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2202BDD-7708-4CBB-BB37-FFE93D58D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4AB506-D32D-4405-8C64-9209849CD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324B4E-BCCB-470B-9B86-1E9E7EBF1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6B21-DD0A-4D3B-A7FB-25E0261E30A4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57BD3A-CBC1-4BDE-A7C1-862A9451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71213D-BDC3-4D88-8993-0B5CFED7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6F2-76A6-4B31-BF5E-0FF082BBE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668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C9F841-A05C-4725-8F3F-42EC2FE7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C09CFF-FAF7-4F6A-A6B4-F0AC282E5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3612A0-B778-4416-B971-BE925D4C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6B21-DD0A-4D3B-A7FB-25E0261E30A4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FCD962-5DB5-47BC-ABBE-4A6A5BE73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BFA761-B485-4431-B3F3-850D4FA3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6F2-76A6-4B31-BF5E-0FF082BBE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2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9C4E8A-E1C0-4E39-A25C-07BE62AE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CED26B-DBB6-413B-9E78-5D1005AC8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3E0FC3-D872-4E21-B056-C1005044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6B21-DD0A-4D3B-A7FB-25E0261E30A4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68E152-383C-44AD-80A0-7A5EDDD7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36E01B-2D29-4818-B536-2594CA1D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6F2-76A6-4B31-BF5E-0FF082BBE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63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83CCDF-A445-410C-B1F4-852A061D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0BE790-2098-45F1-827F-5D039299E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D4D169-5334-44D0-B21F-8A323A11D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A755E2-4597-498E-B323-70D8630C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6B21-DD0A-4D3B-A7FB-25E0261E30A4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238F1D-6FBB-4C91-9D73-366B17EA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AD4E63-7671-48A0-A288-BA6C3944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6F2-76A6-4B31-BF5E-0FF082BBE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57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B9113A-AB98-4526-8076-D799AE68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DD6071-301D-441A-BE76-54B29EFF4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CA2F63-8F8C-47CF-AB63-34D8ADE6D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87D9A7E-5FED-47A0-A4E1-BC9C3A6FC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C63C2CF-8B51-42E4-9F42-058F4C003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3CB3727-D309-4539-B196-3803BAEA3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6B21-DD0A-4D3B-A7FB-25E0261E30A4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29EF2A3-213F-420D-921E-E69023F5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9FDC8EA-7313-4EAA-9B2E-D502EBA6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6F2-76A6-4B31-BF5E-0FF082BBE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56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E7D336-42B2-4899-8BF2-1BA3BE1C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0BBE35C-DBAD-44CC-855C-E27719008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6B21-DD0A-4D3B-A7FB-25E0261E30A4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F85BCB6-58EE-42F9-BD84-1E828698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E3BAF95-991C-40AF-BF90-0A8D8DD3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6F2-76A6-4B31-BF5E-0FF082BBE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08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515C000-A06E-4A02-98BE-FFB015A1B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6B21-DD0A-4D3B-A7FB-25E0261E30A4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9D32991-91A1-4A77-A7B8-A2B6C41A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1E8248-52F0-42E1-891A-C45CF581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6F2-76A6-4B31-BF5E-0FF082BBE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711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DFF200-7F10-4888-B168-19183473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B1759B-1FF2-4A0C-836A-E2BA5A6DF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BC57FB-C8D1-4872-B0AD-1CEA7F39E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C213B4-0E3F-4FE6-AE5F-D4DBF2E8A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6B21-DD0A-4D3B-A7FB-25E0261E30A4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C6CDF9-E6AF-4B20-88DD-6F13E248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6F2935-FE95-40C4-90B5-BBF76720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6F2-76A6-4B31-BF5E-0FF082BBE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39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4AB48B-CD9E-4771-A861-7E83C9BB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0D8D52F-AF3E-48F2-AB1F-86D9EAABB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1DD441-D4EA-4229-8356-7C5B449F0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67AAC0-4CE0-427C-A8CD-499685822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A6B21-DD0A-4D3B-A7FB-25E0261E30A4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B0909D-BB33-49F0-A98B-E5F61B9F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B72705-9405-440A-94BB-79D32550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AD6F2-76A6-4B31-BF5E-0FF082BBE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323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39633A5-A6CA-4731-9F2A-F21AB07D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4B56BA-7CE4-4C13-A21A-B38DE7A25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D98D4D-1811-4638-8687-4B5225825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A6B21-DD0A-4D3B-A7FB-25E0261E30A4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516C10-7206-461A-A648-5436384D8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F14C9F-7241-4114-9854-3A5A46E57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AD6F2-76A6-4B31-BF5E-0FF082BBE5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8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B4D4F3-8B07-4CE6-8C90-457974DA3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9281" y="315107"/>
            <a:ext cx="10193438" cy="1208951"/>
          </a:xfrm>
        </p:spPr>
        <p:txBody>
          <a:bodyPr/>
          <a:lstStyle/>
          <a:p>
            <a:r>
              <a:rPr kumimoji="1" lang="ja-JP" altLang="en-US" dirty="0">
                <a:ln>
                  <a:solidFill>
                    <a:schemeClr val="bg1"/>
                  </a:solidFill>
                </a:ln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ペンギンの漂流物語（仮）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6436B7-6ECF-404F-BF82-20E842FF3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602" y="1515265"/>
            <a:ext cx="7430947" cy="1310247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3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元ゲーム</a:t>
            </a:r>
            <a:endParaRPr kumimoji="1" lang="en-US" altLang="ja-JP" sz="36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 algn="l"/>
            <a:r>
              <a:rPr kumimoji="1" lang="ja-JP" altLang="en-US" sz="3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「スプラッシュレイク」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7BEFB72-25F0-4F85-ACBB-609A5CC2FB1E}"/>
              </a:ext>
            </a:extLst>
          </p:cNvPr>
          <p:cNvSpPr txBox="1"/>
          <p:nvPr/>
        </p:nvSpPr>
        <p:spPr>
          <a:xfrm>
            <a:off x="474211" y="2773877"/>
            <a:ext cx="6368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原作からの</a:t>
            </a:r>
            <a:r>
              <a:rPr lang="ja-JP" altLang="en-US" sz="3600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パワーアップ</a:t>
            </a:r>
            <a:endParaRPr kumimoji="1" lang="ja-JP" altLang="en-US" sz="3600" dirty="0">
              <a:solidFill>
                <a:srgbClr val="FF0000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826812-D301-400F-9852-FF52CD225C91}"/>
              </a:ext>
            </a:extLst>
          </p:cNvPr>
          <p:cNvSpPr txBox="1"/>
          <p:nvPr/>
        </p:nvSpPr>
        <p:spPr>
          <a:xfrm>
            <a:off x="794602" y="3357762"/>
            <a:ext cx="11710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リアルタイム</a:t>
            </a:r>
            <a:r>
              <a:rPr kumimoji="1" lang="ja-JP" altLang="en-US" sz="3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に</a:t>
            </a:r>
            <a:r>
              <a:rPr kumimoji="1" lang="ja-JP" altLang="en-US" sz="5400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ステージが変化</a:t>
            </a:r>
            <a:r>
              <a:rPr kumimoji="1" lang="ja-JP" altLang="en-US" sz="3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する。</a:t>
            </a:r>
            <a:endParaRPr kumimoji="1" lang="en-US" altLang="ja-JP" sz="36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49B3F22-4535-4439-A951-F7869E588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403" y="5816016"/>
            <a:ext cx="2871717" cy="154630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2DBBAE9-4601-4B14-98CD-A99342FD8B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7" r="26206"/>
          <a:stretch/>
        </p:blipFill>
        <p:spPr>
          <a:xfrm>
            <a:off x="1909821" y="4433103"/>
            <a:ext cx="2219568" cy="2765827"/>
          </a:xfrm>
          <a:prstGeom prst="rect">
            <a:avLst/>
          </a:prstGeom>
        </p:spPr>
      </p:pic>
      <p:sp>
        <p:nvSpPr>
          <p:cNvPr id="9" name="台形 8">
            <a:extLst>
              <a:ext uri="{FF2B5EF4-FFF2-40B4-BE49-F238E27FC236}">
                <a16:creationId xmlns:a16="http://schemas.microsoft.com/office/drawing/2014/main" id="{5305DE5A-51DF-44A3-83F2-615480588650}"/>
              </a:ext>
            </a:extLst>
          </p:cNvPr>
          <p:cNvSpPr/>
          <p:nvPr/>
        </p:nvSpPr>
        <p:spPr>
          <a:xfrm>
            <a:off x="-53051" y="5960962"/>
            <a:ext cx="2095017" cy="897038"/>
          </a:xfrm>
          <a:prstGeom prst="trapezoid">
            <a:avLst>
              <a:gd name="adj" fmla="val 8226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台形 9">
            <a:extLst>
              <a:ext uri="{FF2B5EF4-FFF2-40B4-BE49-F238E27FC236}">
                <a16:creationId xmlns:a16="http://schemas.microsoft.com/office/drawing/2014/main" id="{DB047B10-AADF-47E9-A651-0A86D297D471}"/>
              </a:ext>
            </a:extLst>
          </p:cNvPr>
          <p:cNvSpPr/>
          <p:nvPr/>
        </p:nvSpPr>
        <p:spPr>
          <a:xfrm>
            <a:off x="10096983" y="5960962"/>
            <a:ext cx="2095017" cy="897038"/>
          </a:xfrm>
          <a:prstGeom prst="trapezoid">
            <a:avLst>
              <a:gd name="adj" fmla="val 8226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AC56BA9A-2F31-4125-B876-31001E951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56402" y="5816016"/>
            <a:ext cx="2871717" cy="154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5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85185E-6 L 0.49661 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3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台形 18">
            <a:extLst>
              <a:ext uri="{FF2B5EF4-FFF2-40B4-BE49-F238E27FC236}">
                <a16:creationId xmlns:a16="http://schemas.microsoft.com/office/drawing/2014/main" id="{B2069110-6871-43EC-95BE-DCF62379159C}"/>
              </a:ext>
            </a:extLst>
          </p:cNvPr>
          <p:cNvSpPr/>
          <p:nvPr/>
        </p:nvSpPr>
        <p:spPr>
          <a:xfrm>
            <a:off x="1182547" y="5486400"/>
            <a:ext cx="9826906" cy="1371600"/>
          </a:xfrm>
          <a:prstGeom prst="trapezoid">
            <a:avLst>
              <a:gd name="adj" fmla="val 8226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17CF0DCC-0A8F-4486-B3FB-8FBFB4726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4296916"/>
            <a:ext cx="2865120" cy="237896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259968F-0F61-4751-97EA-FBD69A9E2265}"/>
              </a:ext>
            </a:extLst>
          </p:cNvPr>
          <p:cNvSpPr txBox="1"/>
          <p:nvPr/>
        </p:nvSpPr>
        <p:spPr>
          <a:xfrm>
            <a:off x="302485" y="2696295"/>
            <a:ext cx="91463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流氷</a:t>
            </a:r>
            <a:r>
              <a:rPr kumimoji="1" lang="ja-JP" altLang="en-US" sz="3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を使い</a:t>
            </a:r>
            <a:r>
              <a:rPr lang="ja-JP" altLang="en-US" sz="3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次の</a:t>
            </a:r>
            <a:r>
              <a:rPr lang="ja-JP" altLang="en-US" sz="4400" dirty="0">
                <a:solidFill>
                  <a:schemeClr val="accent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陸地</a:t>
            </a:r>
            <a:r>
              <a:rPr lang="ja-JP" altLang="en-US" sz="3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まで漂流する。</a:t>
            </a:r>
            <a:endParaRPr kumimoji="1" lang="ja-JP" altLang="en-US" sz="3600" dirty="0"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C3B8725-BAD2-4A93-A714-1B1F44FA98D4}"/>
              </a:ext>
            </a:extLst>
          </p:cNvPr>
          <p:cNvSpPr txBox="1"/>
          <p:nvPr/>
        </p:nvSpPr>
        <p:spPr>
          <a:xfrm>
            <a:off x="302485" y="280473"/>
            <a:ext cx="79618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>
                <a:ln>
                  <a:solidFill>
                    <a:schemeClr val="bg1"/>
                  </a:solidFill>
                </a:ln>
                <a:solidFill>
                  <a:schemeClr val="accent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氷</a:t>
            </a:r>
            <a:r>
              <a:rPr kumimoji="1" lang="ja-JP" altLang="en-US" sz="6600" dirty="0">
                <a:ln>
                  <a:solidFill>
                    <a:schemeClr val="bg1"/>
                  </a:solidFill>
                </a:ln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をたたいて</a:t>
            </a:r>
            <a:endParaRPr kumimoji="1" lang="en-US" altLang="ja-JP" sz="6600" dirty="0">
              <a:ln>
                <a:solidFill>
                  <a:schemeClr val="bg1"/>
                </a:solidFill>
              </a:ln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r>
              <a:rPr kumimoji="1" lang="ja-JP" altLang="en-US" sz="6600" dirty="0">
                <a:ln>
                  <a:solidFill>
                    <a:schemeClr val="bg1"/>
                  </a:solidFill>
                </a:ln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自分だけ突き進め！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4ECEE27D-C407-4024-B923-50629A764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96521" flipH="1">
            <a:off x="-3049049" y="7090207"/>
            <a:ext cx="2871717" cy="1546309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BDD2730-C342-4460-AA58-156C37E57C2C}"/>
              </a:ext>
            </a:extLst>
          </p:cNvPr>
          <p:cNvSpPr txBox="1"/>
          <p:nvPr/>
        </p:nvSpPr>
        <p:spPr>
          <a:xfrm>
            <a:off x="7133862" y="3464937"/>
            <a:ext cx="50581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そこには</a:t>
            </a:r>
            <a:r>
              <a:rPr kumimoji="1" lang="ja-JP" altLang="en-US" sz="4400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危険</a:t>
            </a:r>
            <a:r>
              <a:rPr kumimoji="1" lang="ja-JP" altLang="en-US" sz="36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もある</a:t>
            </a:r>
          </a:p>
        </p:txBody>
      </p:sp>
    </p:spTree>
    <p:extLst>
      <p:ext uri="{BB962C8B-B14F-4D97-AF65-F5344CB8AC3E}">
        <p14:creationId xmlns:p14="http://schemas.microsoft.com/office/powerpoint/2010/main" val="141904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2.22222E-6 L 0.05937 -0.16597 C 0.072 -0.19792 0.09466 -0.23542 0.12318 -0.25972 C 0.15443 -0.28935 0.18242 -0.30463 0.20573 -0.30255 L 0.31627 -0.29931 " pathEditMode="relative" rAng="19920000" ptsTypes="AAAAA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41" y="-2055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1800000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-1.875E-6 -0.25 " pathEditMode="relative" rAng="0" ptsTypes="AA">
                                      <p:cBhvr>
                                        <p:cTn id="17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0.25 L -1.875E-6 0 " pathEditMode="relative" rAng="0" ptsTypes="AA">
                                      <p:cBhvr>
                                        <p:cTn id="20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6789F-B879-4171-9BCB-070F96B13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4" y="365125"/>
            <a:ext cx="11039475" cy="1325563"/>
          </a:xfrm>
        </p:spPr>
        <p:txBody>
          <a:bodyPr/>
          <a:lstStyle/>
          <a:p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自分を襲ってくる</a:t>
            </a:r>
            <a:r>
              <a:rPr kumimoji="1" lang="ja-JP" altLang="en-US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敵</a:t>
            </a:r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を</a:t>
            </a:r>
            <a:r>
              <a:rPr kumimoji="1" lang="ja-JP" altLang="en-US" dirty="0">
                <a:solidFill>
                  <a:srgbClr val="00B0F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氷</a:t>
            </a:r>
            <a:r>
              <a:rPr kumimoji="1" lang="ja-JP" altLang="en-US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ごと突き放す！！</a:t>
            </a:r>
          </a:p>
        </p:txBody>
      </p:sp>
      <p:sp>
        <p:nvSpPr>
          <p:cNvPr id="4" name="六角形 3">
            <a:extLst>
              <a:ext uri="{FF2B5EF4-FFF2-40B4-BE49-F238E27FC236}">
                <a16:creationId xmlns:a16="http://schemas.microsoft.com/office/drawing/2014/main" id="{79548027-C333-4DD7-9F87-161547ED291F}"/>
              </a:ext>
            </a:extLst>
          </p:cNvPr>
          <p:cNvSpPr/>
          <p:nvPr/>
        </p:nvSpPr>
        <p:spPr>
          <a:xfrm>
            <a:off x="3810000" y="2242477"/>
            <a:ext cx="1333500" cy="114956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六角形 4">
            <a:extLst>
              <a:ext uri="{FF2B5EF4-FFF2-40B4-BE49-F238E27FC236}">
                <a16:creationId xmlns:a16="http://schemas.microsoft.com/office/drawing/2014/main" id="{027BD61C-4CB8-4B94-99A4-074120F027C7}"/>
              </a:ext>
            </a:extLst>
          </p:cNvPr>
          <p:cNvSpPr/>
          <p:nvPr/>
        </p:nvSpPr>
        <p:spPr>
          <a:xfrm>
            <a:off x="4876800" y="2817261"/>
            <a:ext cx="1333500" cy="114956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六角形 5">
            <a:extLst>
              <a:ext uri="{FF2B5EF4-FFF2-40B4-BE49-F238E27FC236}">
                <a16:creationId xmlns:a16="http://schemas.microsoft.com/office/drawing/2014/main" id="{C017D93D-004E-4F1E-9E77-D5BD306AA4A6}"/>
              </a:ext>
            </a:extLst>
          </p:cNvPr>
          <p:cNvSpPr/>
          <p:nvPr/>
        </p:nvSpPr>
        <p:spPr>
          <a:xfrm>
            <a:off x="4876800" y="3966830"/>
            <a:ext cx="1333500" cy="114956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六角形 6">
            <a:extLst>
              <a:ext uri="{FF2B5EF4-FFF2-40B4-BE49-F238E27FC236}">
                <a16:creationId xmlns:a16="http://schemas.microsoft.com/office/drawing/2014/main" id="{7FC65C1A-AA8C-476C-ABA5-84773F8D807C}"/>
              </a:ext>
            </a:extLst>
          </p:cNvPr>
          <p:cNvSpPr/>
          <p:nvPr/>
        </p:nvSpPr>
        <p:spPr>
          <a:xfrm>
            <a:off x="3810000" y="4541614"/>
            <a:ext cx="1333500" cy="114956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六角形 7">
            <a:extLst>
              <a:ext uri="{FF2B5EF4-FFF2-40B4-BE49-F238E27FC236}">
                <a16:creationId xmlns:a16="http://schemas.microsoft.com/office/drawing/2014/main" id="{75F82ECE-399F-4681-96A3-FB9AADF9B1CE}"/>
              </a:ext>
            </a:extLst>
          </p:cNvPr>
          <p:cNvSpPr/>
          <p:nvPr/>
        </p:nvSpPr>
        <p:spPr>
          <a:xfrm>
            <a:off x="2743200" y="3966830"/>
            <a:ext cx="1333500" cy="114956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六角形 8">
            <a:extLst>
              <a:ext uri="{FF2B5EF4-FFF2-40B4-BE49-F238E27FC236}">
                <a16:creationId xmlns:a16="http://schemas.microsoft.com/office/drawing/2014/main" id="{FC85CC56-A325-4CA7-8784-0FD50F5115B8}"/>
              </a:ext>
            </a:extLst>
          </p:cNvPr>
          <p:cNvSpPr/>
          <p:nvPr/>
        </p:nvSpPr>
        <p:spPr>
          <a:xfrm>
            <a:off x="2743200" y="2817261"/>
            <a:ext cx="1333500" cy="114956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A04841D-A640-4C88-B2A8-49ECCA4583DC}"/>
              </a:ext>
            </a:extLst>
          </p:cNvPr>
          <p:cNvGrpSpPr/>
          <p:nvPr/>
        </p:nvGrpSpPr>
        <p:grpSpPr>
          <a:xfrm>
            <a:off x="5943600" y="1667691"/>
            <a:ext cx="3467100" cy="4023492"/>
            <a:chOff x="7410450" y="1690688"/>
            <a:chExt cx="3467100" cy="4023492"/>
          </a:xfrm>
        </p:grpSpPr>
        <p:sp>
          <p:nvSpPr>
            <p:cNvPr id="10" name="六角形 9">
              <a:extLst>
                <a:ext uri="{FF2B5EF4-FFF2-40B4-BE49-F238E27FC236}">
                  <a16:creationId xmlns:a16="http://schemas.microsoft.com/office/drawing/2014/main" id="{294664A8-7F25-4C6A-B45D-45BB2351D9AF}"/>
                </a:ext>
              </a:extLst>
            </p:cNvPr>
            <p:cNvSpPr/>
            <p:nvPr/>
          </p:nvSpPr>
          <p:spPr>
            <a:xfrm>
              <a:off x="7448550" y="2265473"/>
              <a:ext cx="1333500" cy="114956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六角形 10">
              <a:extLst>
                <a:ext uri="{FF2B5EF4-FFF2-40B4-BE49-F238E27FC236}">
                  <a16:creationId xmlns:a16="http://schemas.microsoft.com/office/drawing/2014/main" id="{A765C2D4-5F56-4829-B9B1-89D2421AE896}"/>
                </a:ext>
              </a:extLst>
            </p:cNvPr>
            <p:cNvSpPr/>
            <p:nvPr/>
          </p:nvSpPr>
          <p:spPr>
            <a:xfrm>
              <a:off x="7410450" y="4564611"/>
              <a:ext cx="1333500" cy="114956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六角形 11">
              <a:extLst>
                <a:ext uri="{FF2B5EF4-FFF2-40B4-BE49-F238E27FC236}">
                  <a16:creationId xmlns:a16="http://schemas.microsoft.com/office/drawing/2014/main" id="{BC19182E-BE5B-4000-9EE8-D595529CBB70}"/>
                </a:ext>
              </a:extLst>
            </p:cNvPr>
            <p:cNvSpPr/>
            <p:nvPr/>
          </p:nvSpPr>
          <p:spPr>
            <a:xfrm>
              <a:off x="8477250" y="3989826"/>
              <a:ext cx="1333500" cy="114956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六角形 12">
              <a:extLst>
                <a:ext uri="{FF2B5EF4-FFF2-40B4-BE49-F238E27FC236}">
                  <a16:creationId xmlns:a16="http://schemas.microsoft.com/office/drawing/2014/main" id="{048B4756-34B8-4B1E-BB5D-F78FE9CCBE0F}"/>
                </a:ext>
              </a:extLst>
            </p:cNvPr>
            <p:cNvSpPr/>
            <p:nvPr/>
          </p:nvSpPr>
          <p:spPr>
            <a:xfrm>
              <a:off x="9544050" y="4541614"/>
              <a:ext cx="1333500" cy="114956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六角形 13">
              <a:extLst>
                <a:ext uri="{FF2B5EF4-FFF2-40B4-BE49-F238E27FC236}">
                  <a16:creationId xmlns:a16="http://schemas.microsoft.com/office/drawing/2014/main" id="{9E639273-333C-4BB0-BCC9-0F37A0477DCF}"/>
                </a:ext>
              </a:extLst>
            </p:cNvPr>
            <p:cNvSpPr/>
            <p:nvPr/>
          </p:nvSpPr>
          <p:spPr>
            <a:xfrm>
              <a:off x="9505950" y="3393361"/>
              <a:ext cx="1333500" cy="114956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六角形 14">
              <a:extLst>
                <a:ext uri="{FF2B5EF4-FFF2-40B4-BE49-F238E27FC236}">
                  <a16:creationId xmlns:a16="http://schemas.microsoft.com/office/drawing/2014/main" id="{E31A4079-855D-4FCD-9423-3121A8A7E767}"/>
                </a:ext>
              </a:extLst>
            </p:cNvPr>
            <p:cNvSpPr/>
            <p:nvPr/>
          </p:nvSpPr>
          <p:spPr>
            <a:xfrm>
              <a:off x="9505950" y="2254633"/>
              <a:ext cx="1333500" cy="114956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六角形 15">
              <a:extLst>
                <a:ext uri="{FF2B5EF4-FFF2-40B4-BE49-F238E27FC236}">
                  <a16:creationId xmlns:a16="http://schemas.microsoft.com/office/drawing/2014/main" id="{B5DEFA39-798F-48B2-860A-47D98EDD8F2C}"/>
                </a:ext>
              </a:extLst>
            </p:cNvPr>
            <p:cNvSpPr/>
            <p:nvPr/>
          </p:nvSpPr>
          <p:spPr>
            <a:xfrm>
              <a:off x="8439150" y="1690688"/>
              <a:ext cx="1333500" cy="114956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3" name="図 22">
            <a:extLst>
              <a:ext uri="{FF2B5EF4-FFF2-40B4-BE49-F238E27FC236}">
                <a16:creationId xmlns:a16="http://schemas.microsoft.com/office/drawing/2014/main" id="{A489D105-88C0-4669-8079-00E130751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94660" y="3159344"/>
            <a:ext cx="1004123" cy="540681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97154EAB-AA52-4980-89E5-5ED7D15A9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290" y="2420991"/>
            <a:ext cx="838964" cy="83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5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-0.07656 0.08773 C -0.09362 0.10625 -0.10312 0.1338 -0.10312 0.16273 C -0.10312 0.1956 -0.09362 0.22176 -0.07656 0.24028 L -2.70833E-6 0.3284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56" y="164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FF4FF"/>
                                      </p:to>
                                    </p:animClr>
                                    <p:set>
                                      <p:cBhvr>
                                        <p:cTn id="9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FF4FF"/>
                                      </p:to>
                                    </p:animClr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1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2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2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12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11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1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1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18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8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18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8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角形 3">
            <a:extLst>
              <a:ext uri="{FF2B5EF4-FFF2-40B4-BE49-F238E27FC236}">
                <a16:creationId xmlns:a16="http://schemas.microsoft.com/office/drawing/2014/main" id="{F73BBDD3-0FE0-4C09-AD1A-C1F85B74C36D}"/>
              </a:ext>
            </a:extLst>
          </p:cNvPr>
          <p:cNvSpPr/>
          <p:nvPr/>
        </p:nvSpPr>
        <p:spPr>
          <a:xfrm>
            <a:off x="4095750" y="1316956"/>
            <a:ext cx="1333500" cy="114956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六角形 4">
            <a:extLst>
              <a:ext uri="{FF2B5EF4-FFF2-40B4-BE49-F238E27FC236}">
                <a16:creationId xmlns:a16="http://schemas.microsoft.com/office/drawing/2014/main" id="{7EB4108C-8101-4129-8E70-F4F8D568AC3C}"/>
              </a:ext>
            </a:extLst>
          </p:cNvPr>
          <p:cNvSpPr/>
          <p:nvPr/>
        </p:nvSpPr>
        <p:spPr>
          <a:xfrm>
            <a:off x="5162550" y="1891740"/>
            <a:ext cx="1333500" cy="114956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六角形 5">
            <a:extLst>
              <a:ext uri="{FF2B5EF4-FFF2-40B4-BE49-F238E27FC236}">
                <a16:creationId xmlns:a16="http://schemas.microsoft.com/office/drawing/2014/main" id="{751E6C89-4218-497D-9917-F2CFBFD8DEC1}"/>
              </a:ext>
            </a:extLst>
          </p:cNvPr>
          <p:cNvSpPr/>
          <p:nvPr/>
        </p:nvSpPr>
        <p:spPr>
          <a:xfrm>
            <a:off x="5162550" y="3041309"/>
            <a:ext cx="1333500" cy="114956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六角形 6">
            <a:extLst>
              <a:ext uri="{FF2B5EF4-FFF2-40B4-BE49-F238E27FC236}">
                <a16:creationId xmlns:a16="http://schemas.microsoft.com/office/drawing/2014/main" id="{6AE73A42-550F-4867-8B4B-DC1DE18EB428}"/>
              </a:ext>
            </a:extLst>
          </p:cNvPr>
          <p:cNvSpPr/>
          <p:nvPr/>
        </p:nvSpPr>
        <p:spPr>
          <a:xfrm>
            <a:off x="4095750" y="3616093"/>
            <a:ext cx="1333500" cy="114956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六角形 7">
            <a:extLst>
              <a:ext uri="{FF2B5EF4-FFF2-40B4-BE49-F238E27FC236}">
                <a16:creationId xmlns:a16="http://schemas.microsoft.com/office/drawing/2014/main" id="{39784BD6-AB42-4865-A576-85B829C67240}"/>
              </a:ext>
            </a:extLst>
          </p:cNvPr>
          <p:cNvSpPr/>
          <p:nvPr/>
        </p:nvSpPr>
        <p:spPr>
          <a:xfrm>
            <a:off x="3028950" y="3041309"/>
            <a:ext cx="1333500" cy="114956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六角形 8">
            <a:extLst>
              <a:ext uri="{FF2B5EF4-FFF2-40B4-BE49-F238E27FC236}">
                <a16:creationId xmlns:a16="http://schemas.microsoft.com/office/drawing/2014/main" id="{70B10B77-0B33-4158-9CE0-1E642F5BD5E5}"/>
              </a:ext>
            </a:extLst>
          </p:cNvPr>
          <p:cNvSpPr/>
          <p:nvPr/>
        </p:nvSpPr>
        <p:spPr>
          <a:xfrm>
            <a:off x="3028950" y="1891740"/>
            <a:ext cx="1333500" cy="114956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DFBE0628-C5E9-426F-8EDE-414B33FC6407}"/>
              </a:ext>
            </a:extLst>
          </p:cNvPr>
          <p:cNvGrpSpPr/>
          <p:nvPr/>
        </p:nvGrpSpPr>
        <p:grpSpPr>
          <a:xfrm>
            <a:off x="12770827" y="3041309"/>
            <a:ext cx="3467100" cy="3448706"/>
            <a:chOff x="6229350" y="3041309"/>
            <a:chExt cx="3467100" cy="3448706"/>
          </a:xfrm>
        </p:grpSpPr>
        <p:sp>
          <p:nvSpPr>
            <p:cNvPr id="10" name="六角形 9">
              <a:extLst>
                <a:ext uri="{FF2B5EF4-FFF2-40B4-BE49-F238E27FC236}">
                  <a16:creationId xmlns:a16="http://schemas.microsoft.com/office/drawing/2014/main" id="{47EE8752-E03D-4E9A-8C3C-3FCCEA26A97C}"/>
                </a:ext>
              </a:extLst>
            </p:cNvPr>
            <p:cNvSpPr/>
            <p:nvPr/>
          </p:nvSpPr>
          <p:spPr>
            <a:xfrm>
              <a:off x="7296150" y="3041309"/>
              <a:ext cx="1333500" cy="114956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六角形 10">
              <a:extLst>
                <a:ext uri="{FF2B5EF4-FFF2-40B4-BE49-F238E27FC236}">
                  <a16:creationId xmlns:a16="http://schemas.microsoft.com/office/drawing/2014/main" id="{87BEBAFD-60BE-41C7-B9A5-6D012E1BA327}"/>
                </a:ext>
              </a:extLst>
            </p:cNvPr>
            <p:cNvSpPr/>
            <p:nvPr/>
          </p:nvSpPr>
          <p:spPr>
            <a:xfrm>
              <a:off x="8362950" y="3616093"/>
              <a:ext cx="1333500" cy="114956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六角形 11">
              <a:extLst>
                <a:ext uri="{FF2B5EF4-FFF2-40B4-BE49-F238E27FC236}">
                  <a16:creationId xmlns:a16="http://schemas.microsoft.com/office/drawing/2014/main" id="{B88914B2-B771-4256-9B24-A4E4E26A3DAD}"/>
                </a:ext>
              </a:extLst>
            </p:cNvPr>
            <p:cNvSpPr/>
            <p:nvPr/>
          </p:nvSpPr>
          <p:spPr>
            <a:xfrm>
              <a:off x="8362950" y="4765662"/>
              <a:ext cx="1333500" cy="114956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六角形 12">
              <a:extLst>
                <a:ext uri="{FF2B5EF4-FFF2-40B4-BE49-F238E27FC236}">
                  <a16:creationId xmlns:a16="http://schemas.microsoft.com/office/drawing/2014/main" id="{0351CEFC-1D9B-4CB3-AABC-60D53D600998}"/>
                </a:ext>
              </a:extLst>
            </p:cNvPr>
            <p:cNvSpPr/>
            <p:nvPr/>
          </p:nvSpPr>
          <p:spPr>
            <a:xfrm>
              <a:off x="7296150" y="5340446"/>
              <a:ext cx="1333500" cy="114956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六角形 13">
              <a:extLst>
                <a:ext uri="{FF2B5EF4-FFF2-40B4-BE49-F238E27FC236}">
                  <a16:creationId xmlns:a16="http://schemas.microsoft.com/office/drawing/2014/main" id="{307C1B6C-0C89-41C3-BFC1-10092CBD6C66}"/>
                </a:ext>
              </a:extLst>
            </p:cNvPr>
            <p:cNvSpPr/>
            <p:nvPr/>
          </p:nvSpPr>
          <p:spPr>
            <a:xfrm>
              <a:off x="6229350" y="4765662"/>
              <a:ext cx="1333500" cy="114956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六角形 14">
              <a:extLst>
                <a:ext uri="{FF2B5EF4-FFF2-40B4-BE49-F238E27FC236}">
                  <a16:creationId xmlns:a16="http://schemas.microsoft.com/office/drawing/2014/main" id="{65301C68-9EBE-4A7B-AFEB-4420B9E33C9F}"/>
                </a:ext>
              </a:extLst>
            </p:cNvPr>
            <p:cNvSpPr/>
            <p:nvPr/>
          </p:nvSpPr>
          <p:spPr>
            <a:xfrm>
              <a:off x="6229350" y="3616093"/>
              <a:ext cx="1333500" cy="114956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7D983B8-3E39-4DF0-A31E-0FFCAADF356C}"/>
              </a:ext>
            </a:extLst>
          </p:cNvPr>
          <p:cNvSpPr txBox="1"/>
          <p:nvPr/>
        </p:nvSpPr>
        <p:spPr>
          <a:xfrm>
            <a:off x="950495" y="357450"/>
            <a:ext cx="108765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ステージは</a:t>
            </a:r>
            <a:r>
              <a:rPr kumimoji="1" lang="ja-JP" altLang="en-US" sz="4400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リアルタイム</a:t>
            </a:r>
            <a:r>
              <a:rPr kumimoji="1" lang="ja-JP" altLang="en-US" sz="44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で変化する！！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6FDD567B-6A4B-43DE-82A6-8208C1C7E008}"/>
              </a:ext>
            </a:extLst>
          </p:cNvPr>
          <p:cNvGrpSpPr/>
          <p:nvPr/>
        </p:nvGrpSpPr>
        <p:grpSpPr>
          <a:xfrm>
            <a:off x="12778326" y="1259082"/>
            <a:ext cx="4461510" cy="1724353"/>
            <a:chOff x="6229350" y="1316955"/>
            <a:chExt cx="4461510" cy="1724353"/>
          </a:xfrm>
        </p:grpSpPr>
        <p:sp>
          <p:nvSpPr>
            <p:cNvPr id="20" name="六角形 19">
              <a:extLst>
                <a:ext uri="{FF2B5EF4-FFF2-40B4-BE49-F238E27FC236}">
                  <a16:creationId xmlns:a16="http://schemas.microsoft.com/office/drawing/2014/main" id="{132487BA-8892-404F-9E3B-FD387930AE50}"/>
                </a:ext>
              </a:extLst>
            </p:cNvPr>
            <p:cNvSpPr/>
            <p:nvPr/>
          </p:nvSpPr>
          <p:spPr>
            <a:xfrm>
              <a:off x="6229350" y="1316955"/>
              <a:ext cx="1333500" cy="114956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六角形 20">
              <a:extLst>
                <a:ext uri="{FF2B5EF4-FFF2-40B4-BE49-F238E27FC236}">
                  <a16:creationId xmlns:a16="http://schemas.microsoft.com/office/drawing/2014/main" id="{F0F8FB78-06F2-4610-B4B1-B6BB979951C5}"/>
                </a:ext>
              </a:extLst>
            </p:cNvPr>
            <p:cNvSpPr/>
            <p:nvPr/>
          </p:nvSpPr>
          <p:spPr>
            <a:xfrm>
              <a:off x="7296150" y="1891739"/>
              <a:ext cx="1333500" cy="114956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六角形 21">
              <a:extLst>
                <a:ext uri="{FF2B5EF4-FFF2-40B4-BE49-F238E27FC236}">
                  <a16:creationId xmlns:a16="http://schemas.microsoft.com/office/drawing/2014/main" id="{EDBF1178-43EF-4A04-8BD4-C7CE7004A71F}"/>
                </a:ext>
              </a:extLst>
            </p:cNvPr>
            <p:cNvSpPr/>
            <p:nvPr/>
          </p:nvSpPr>
          <p:spPr>
            <a:xfrm>
              <a:off x="8362950" y="1316955"/>
              <a:ext cx="1333500" cy="114956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六角形 22">
              <a:extLst>
                <a:ext uri="{FF2B5EF4-FFF2-40B4-BE49-F238E27FC236}">
                  <a16:creationId xmlns:a16="http://schemas.microsoft.com/office/drawing/2014/main" id="{0DFC067F-DDF8-4026-8342-F0BB235D7E75}"/>
                </a:ext>
              </a:extLst>
            </p:cNvPr>
            <p:cNvSpPr/>
            <p:nvPr/>
          </p:nvSpPr>
          <p:spPr>
            <a:xfrm>
              <a:off x="9357360" y="1891738"/>
              <a:ext cx="1333500" cy="1149569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5AE83D5-B335-4B33-94BC-F88859506437}"/>
              </a:ext>
            </a:extLst>
          </p:cNvPr>
          <p:cNvSpPr txBox="1"/>
          <p:nvPr/>
        </p:nvSpPr>
        <p:spPr>
          <a:xfrm>
            <a:off x="114300" y="5541044"/>
            <a:ext cx="716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>
                <a:solidFill>
                  <a:srgbClr val="FF0000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臨機応変</a:t>
            </a:r>
            <a:r>
              <a:rPr kumimoji="1" lang="ja-JP" altLang="en-US" sz="4400" dirty="0"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に対応しろ！</a:t>
            </a: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89520927-5A68-47ED-9EBC-289233282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37314" y="2226450"/>
            <a:ext cx="930826" cy="501214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A3EF3006-0525-4F54-979F-A41332A67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22" y="3231374"/>
            <a:ext cx="867728" cy="8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6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59259E-6 L -0.53502 2.59259E-6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7.40741E-7 L 0.08125 0.0930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FF4FF"/>
                                      </p:to>
                                    </p:animClr>
                                    <p:set>
                                      <p:cBhvr>
                                        <p:cTn id="15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"/>
                            </p:stCondLst>
                            <p:childTnLst>
                              <p:par>
                                <p:cTn id="18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18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8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8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8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12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12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1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11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1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1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4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4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6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>
            <a:ln>
              <a:solidFill>
                <a:schemeClr val="tx1"/>
              </a:solidFill>
            </a:ln>
            <a:latin typeface="HG創英角ｺﾞｼｯｸUB" panose="020B0909000000000000" pitchFamily="49" charset="-128"/>
            <a:ea typeface="HG創英角ｺﾞｼｯｸUB" panose="020B0909000000000000" pitchFamily="49" charset="-128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69</Words>
  <Application>Microsoft Office PowerPoint</Application>
  <PresentationFormat>ワイド画面</PresentationFormat>
  <Paragraphs>12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HG創英角ｺﾞｼｯｸUB</vt:lpstr>
      <vt:lpstr>HG創英角ﾎﾟｯﾌﾟ体</vt:lpstr>
      <vt:lpstr>游ゴシック</vt:lpstr>
      <vt:lpstr>游ゴシック Light</vt:lpstr>
      <vt:lpstr>Arial</vt:lpstr>
      <vt:lpstr>Office テーマ</vt:lpstr>
      <vt:lpstr>ペンギンの漂流物語（仮）</vt:lpstr>
      <vt:lpstr>PowerPoint プレゼンテーション</vt:lpstr>
      <vt:lpstr>自分を襲ってくる敵を氷ごと突き放す！！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ペンギンの漂流物語</dc:title>
  <dc:creator>student</dc:creator>
  <cp:lastModifiedBy>student</cp:lastModifiedBy>
  <cp:revision>21</cp:revision>
  <dcterms:created xsi:type="dcterms:W3CDTF">2024-10-03T05:14:19Z</dcterms:created>
  <dcterms:modified xsi:type="dcterms:W3CDTF">2024-10-03T08:29:52Z</dcterms:modified>
</cp:coreProperties>
</file>