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5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1586F-7187-BAE8-C064-4157FC18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B578D1-2770-C837-885D-A4799B23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B0A05-D7A4-EB63-1875-8743CA98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DE493-D1B6-5FC7-E5BB-0BFFD2B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7D7E3-667C-6DF7-8608-464A2096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E2415-B029-FCB3-03C7-412F3B8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66F0E4-E130-B1BA-5592-82991C2F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4BDAA-63BD-F346-7908-E3C3EEAA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66553-7F22-02D8-3345-23C81CF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F1DAF-37E3-6DD3-5B38-EFF55FE1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3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80DC9C-037B-0947-831E-4BBCE3CA5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FF8119-2129-2B34-7274-FADAAC5C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F6958-7688-C712-597B-92659787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6D92B-19F5-14AC-1415-0FFF83A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925A6-2D9C-19CF-3C22-0216F96A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26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53A39-6712-CCD8-5E9F-89D900D6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2032B-E577-03A9-92A9-1A7AFE7D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B6076-1FBB-D6F8-CAFA-9A137AC6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F58BA-A7EE-ECB6-3F60-6220852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9F626-55F7-A94D-073F-BB521020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9BB2E-FAD6-A5E4-7F8C-8E08426D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311B6-80A0-5A64-020E-6FE8C376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C6D48-FF17-7E8F-D701-E1A1FCBC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EBED1-3D3A-F4A2-0DB7-4F274AF4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DB60B-ABEF-27D4-5E22-F843D378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09850-2483-DE8D-570F-55FD33E2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F69C9-DC0B-C071-3031-FD1FAFE7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2127C-0BDE-4CF6-9556-FB894558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64595-BE2B-5BDD-BC4F-10318C6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15A8A-C9E6-9C24-F3A5-04B91B7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2143DF-B2C8-AFEA-CE96-213A5DD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DBAD8-0928-0090-1E3C-86BF7585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12F5E-38C9-1818-9944-88AFA86E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E02F7-97FB-195D-26B5-DDDF11FC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7989DB-7F87-6DA3-189F-39C62AFBC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9E9733-7149-17E2-B6CE-224B099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C91D12-F425-EA00-24CB-E8F5138B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A43F71-410B-585B-CBDD-0083D3D6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27F3BF-818D-9512-1EC2-B64C0B95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808CA-292C-D155-198F-9C776DDF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6B8E8C-D89E-F6D1-8E55-F9CDA756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6C4FFA-19CA-91E5-0B6F-AEF92629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377363-84F2-015C-64A9-FDE5636D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90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392AFD-33DC-8C87-7815-292CC67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51CF3E-6FC4-8564-47D5-C40CA82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0117BE-03A2-0428-E58B-F6CF006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0393A-8496-5F53-DEE3-8EEAB3B1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B2D0B-47EF-D0C6-432E-2060215C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50E10D-AEE7-337A-6C96-58ACD504A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E4DBA8-8BD8-44CB-DCF7-BD166DB8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B4BC1-43BE-5017-33B7-06800B77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A341B-08FD-FFD7-6E89-9D774469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ADE4B-AA27-9B5F-B1AE-11583CCB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439D7-F756-576B-EFCC-0178286B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8A2C9-068B-5579-A626-596F3AA0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9C38C-0773-925B-A3CF-94EDC8FC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621C58-3535-B90F-20B5-481736D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CDD0F-D41E-798E-815F-1195D442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66C816-4024-A31D-B40B-177873E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34933-BA34-DCFA-8D4D-9DBA05F1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FA5CB-DC5A-6212-E41A-9874BA76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67FE4-1C3E-EB42-F180-CD53D47C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99C23-8A86-1B7D-33BD-E3640585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9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1099277" y="786581"/>
            <a:ext cx="999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SPLASH LAKE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オマージュゲーム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8F9EB7-ABB5-CD9A-C49D-96764A51DC79}"/>
              </a:ext>
            </a:extLst>
          </p:cNvPr>
          <p:cNvSpPr txBox="1"/>
          <p:nvPr/>
        </p:nvSpPr>
        <p:spPr>
          <a:xfrm>
            <a:off x="801921" y="2321004"/>
            <a:ext cx="10588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800" dirty="0">
                <a:ln w="7620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ペンギン大陸</a:t>
            </a:r>
            <a:endParaRPr kumimoji="1" lang="en-US" altLang="ja-JP" sz="13800" dirty="0">
              <a:ln w="7620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0019D-D484-87F8-4EB3-A332EDC6AA4F}"/>
              </a:ext>
            </a:extLst>
          </p:cNvPr>
          <p:cNvSpPr txBox="1"/>
          <p:nvPr/>
        </p:nvSpPr>
        <p:spPr>
          <a:xfrm>
            <a:off x="4464782" y="490197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n w="2857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企画書</a:t>
            </a:r>
            <a:endParaRPr kumimoji="1" lang="en-US" altLang="ja-JP" sz="8000" dirty="0">
              <a:ln w="2857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6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0" y="0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コンセプト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8F9EB7-ABB5-CD9A-C49D-96764A51DC79}"/>
              </a:ext>
            </a:extLst>
          </p:cNvPr>
          <p:cNvSpPr txBox="1"/>
          <p:nvPr/>
        </p:nvSpPr>
        <p:spPr>
          <a:xfrm>
            <a:off x="110226" y="2272422"/>
            <a:ext cx="119715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氷の国で</a:t>
            </a:r>
            <a:r>
              <a:rPr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の</a:t>
            </a:r>
            <a:r>
              <a:rPr kumimoji="1"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縄張り争い</a:t>
            </a:r>
            <a:endParaRPr kumimoji="1" lang="en-US" altLang="ja-JP" sz="9400" dirty="0">
              <a:ln w="1905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BA5FAF7A-82BA-73B4-5E3F-102463DC86EB}"/>
              </a:ext>
            </a:extLst>
          </p:cNvPr>
          <p:cNvSpPr/>
          <p:nvPr/>
        </p:nvSpPr>
        <p:spPr>
          <a:xfrm>
            <a:off x="1025231" y="5000790"/>
            <a:ext cx="9826906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295EC-FD6B-B655-D912-52E133A7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1211316" y="4078696"/>
            <a:ext cx="3606431" cy="194192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38A472B-A8ED-AC8C-23CF-DE8868F1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76" y="3811305"/>
            <a:ext cx="2865120" cy="23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台形 13">
            <a:extLst>
              <a:ext uri="{FF2B5EF4-FFF2-40B4-BE49-F238E27FC236}">
                <a16:creationId xmlns:a16="http://schemas.microsoft.com/office/drawing/2014/main" id="{91115266-95D9-A93E-F12A-B5AA7CA0BEA5}"/>
              </a:ext>
            </a:extLst>
          </p:cNvPr>
          <p:cNvSpPr/>
          <p:nvPr/>
        </p:nvSpPr>
        <p:spPr>
          <a:xfrm>
            <a:off x="40555" y="2378254"/>
            <a:ext cx="5311673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0" y="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概要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C8235A-F85A-38DE-FCE7-E9B205E34F03}"/>
              </a:ext>
            </a:extLst>
          </p:cNvPr>
          <p:cNvSpPr txBox="1">
            <a:spLocks/>
          </p:cNvSpPr>
          <p:nvPr/>
        </p:nvSpPr>
        <p:spPr>
          <a:xfrm>
            <a:off x="6791258" y="564997"/>
            <a:ext cx="5311673" cy="127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自分を襲ってくる</a:t>
            </a:r>
            <a:r>
              <a:rPr lang="ja-JP" altLang="en-US" sz="4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endParaRPr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4000" dirty="0">
                <a:solidFill>
                  <a:srgbClr val="00B0F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</a:t>
            </a:r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ごと突き放す！！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79B25EE-1C4E-8586-3BCF-FB073BF3EB89}"/>
              </a:ext>
            </a:extLst>
          </p:cNvPr>
          <p:cNvSpPr txBox="1">
            <a:spLocks/>
          </p:cNvSpPr>
          <p:nvPr/>
        </p:nvSpPr>
        <p:spPr>
          <a:xfrm>
            <a:off x="121902" y="872190"/>
            <a:ext cx="5457095" cy="62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住処を荒らそうとする</a:t>
            </a:r>
            <a:r>
              <a:rPr lang="ja-JP" altLang="en-US" sz="4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4C01D-5F8C-B226-55A0-373336A4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77589" y="1886885"/>
            <a:ext cx="2871717" cy="15463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217A6B-A6B5-A964-F53F-D4930B449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558">
            <a:off x="3016763" y="1869135"/>
            <a:ext cx="1804687" cy="149846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BD9921-3A71-D9CC-6771-0F3402C3629C}"/>
              </a:ext>
            </a:extLst>
          </p:cNvPr>
          <p:cNvSpPr txBox="1"/>
          <p:nvPr/>
        </p:nvSpPr>
        <p:spPr>
          <a:xfrm rot="788591">
            <a:off x="4132864" y="1500763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</a:t>
            </a:r>
            <a:endParaRPr kumimoji="1" lang="ja-JP" altLang="en-US" sz="5400" dirty="0">
              <a:solidFill>
                <a:srgbClr val="FF0000"/>
              </a:solidFill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662B795-660C-543A-6094-94F907183230}"/>
              </a:ext>
            </a:extLst>
          </p:cNvPr>
          <p:cNvSpPr/>
          <p:nvPr/>
        </p:nvSpPr>
        <p:spPr>
          <a:xfrm>
            <a:off x="4854418" y="2378254"/>
            <a:ext cx="1539816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2AF73EE8-2973-95D6-E35D-60BFE065DBFF}"/>
              </a:ext>
            </a:extLst>
          </p:cNvPr>
          <p:cNvSpPr/>
          <p:nvPr/>
        </p:nvSpPr>
        <p:spPr>
          <a:xfrm>
            <a:off x="6622329" y="2164665"/>
            <a:ext cx="5311673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321D2AC-1CFB-3C75-B692-DBF87354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6366167" y="1923892"/>
            <a:ext cx="2871717" cy="1546309"/>
          </a:xfrm>
          <a:prstGeom prst="rect">
            <a:avLst/>
          </a:prstGeom>
        </p:spPr>
      </p:pic>
      <p:sp>
        <p:nvSpPr>
          <p:cNvPr id="12" name="星: 24 pt 11">
            <a:extLst>
              <a:ext uri="{FF2B5EF4-FFF2-40B4-BE49-F238E27FC236}">
                <a16:creationId xmlns:a16="http://schemas.microsoft.com/office/drawing/2014/main" id="{C2905435-421E-B1A6-458C-E0A640099C36}"/>
              </a:ext>
            </a:extLst>
          </p:cNvPr>
          <p:cNvSpPr/>
          <p:nvPr/>
        </p:nvSpPr>
        <p:spPr>
          <a:xfrm rot="20225829">
            <a:off x="8917368" y="2111528"/>
            <a:ext cx="1919965" cy="1477872"/>
          </a:xfrm>
          <a:prstGeom prst="star24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16812B7-1BFD-55FE-078A-5578BEF8C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2782">
            <a:off x="9634105" y="2058719"/>
            <a:ext cx="1804687" cy="1498469"/>
          </a:xfrm>
          <a:prstGeom prst="rect">
            <a:avLst/>
          </a:prstGeom>
        </p:spPr>
      </p:pic>
      <p:sp>
        <p:nvSpPr>
          <p:cNvPr id="21" name="六角形 20">
            <a:extLst>
              <a:ext uri="{FF2B5EF4-FFF2-40B4-BE49-F238E27FC236}">
                <a16:creationId xmlns:a16="http://schemas.microsoft.com/office/drawing/2014/main" id="{2A0D5BDE-1785-43A5-4924-C7D5F5E15422}"/>
              </a:ext>
            </a:extLst>
          </p:cNvPr>
          <p:cNvSpPr/>
          <p:nvPr/>
        </p:nvSpPr>
        <p:spPr>
          <a:xfrm>
            <a:off x="7238471" y="5419115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六角形 21">
            <a:extLst>
              <a:ext uri="{FF2B5EF4-FFF2-40B4-BE49-F238E27FC236}">
                <a16:creationId xmlns:a16="http://schemas.microsoft.com/office/drawing/2014/main" id="{36DD2D64-6292-6A6A-A594-E18B190E858D}"/>
              </a:ext>
            </a:extLst>
          </p:cNvPr>
          <p:cNvSpPr/>
          <p:nvPr/>
        </p:nvSpPr>
        <p:spPr>
          <a:xfrm>
            <a:off x="8285626" y="48403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六角形 22">
            <a:extLst>
              <a:ext uri="{FF2B5EF4-FFF2-40B4-BE49-F238E27FC236}">
                <a16:creationId xmlns:a16="http://schemas.microsoft.com/office/drawing/2014/main" id="{2250A9CE-6076-7D15-7A92-969996E1E0BA}"/>
              </a:ext>
            </a:extLst>
          </p:cNvPr>
          <p:cNvSpPr/>
          <p:nvPr/>
        </p:nvSpPr>
        <p:spPr>
          <a:xfrm>
            <a:off x="9324941" y="541782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90D7D07D-D215-55E8-9570-8E7D66B49B94}"/>
              </a:ext>
            </a:extLst>
          </p:cNvPr>
          <p:cNvSpPr/>
          <p:nvPr/>
        </p:nvSpPr>
        <p:spPr>
          <a:xfrm>
            <a:off x="2207972" y="48403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六角形 24">
            <a:extLst>
              <a:ext uri="{FF2B5EF4-FFF2-40B4-BE49-F238E27FC236}">
                <a16:creationId xmlns:a16="http://schemas.microsoft.com/office/drawing/2014/main" id="{3F5AFDF9-FE0C-7C41-05C5-BD58A2E36344}"/>
              </a:ext>
            </a:extLst>
          </p:cNvPr>
          <p:cNvSpPr/>
          <p:nvPr/>
        </p:nvSpPr>
        <p:spPr>
          <a:xfrm>
            <a:off x="121902" y="48376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>
            <a:extLst>
              <a:ext uri="{FF2B5EF4-FFF2-40B4-BE49-F238E27FC236}">
                <a16:creationId xmlns:a16="http://schemas.microsoft.com/office/drawing/2014/main" id="{3367831C-5C79-B11D-65F1-645E64A58A8C}"/>
              </a:ext>
            </a:extLst>
          </p:cNvPr>
          <p:cNvSpPr/>
          <p:nvPr/>
        </p:nvSpPr>
        <p:spPr>
          <a:xfrm>
            <a:off x="1161217" y="541514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EB26E028-0D96-9C4F-A7B5-D532C072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239" y="5122490"/>
            <a:ext cx="930826" cy="50121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5F0CA3F-D448-D603-17F5-81AC7B46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58" y="4947054"/>
            <a:ext cx="867728" cy="867728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FC455EA-91D0-6FAC-C7B1-421B01F290D5}"/>
              </a:ext>
            </a:extLst>
          </p:cNvPr>
          <p:cNvCxnSpPr/>
          <p:nvPr/>
        </p:nvCxnSpPr>
        <p:spPr>
          <a:xfrm>
            <a:off x="10693897" y="5152716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056C1AF-36B7-8C11-63DA-6DAAB49985D5}"/>
              </a:ext>
            </a:extLst>
          </p:cNvPr>
          <p:cNvCxnSpPr>
            <a:cxnSpLocks/>
          </p:cNvCxnSpPr>
          <p:nvPr/>
        </p:nvCxnSpPr>
        <p:spPr>
          <a:xfrm>
            <a:off x="10561633" y="5448052"/>
            <a:ext cx="1064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62F749E-05D1-68DC-1866-0A6619CC8F3F}"/>
              </a:ext>
            </a:extLst>
          </p:cNvPr>
          <p:cNvCxnSpPr/>
          <p:nvPr/>
        </p:nvCxnSpPr>
        <p:spPr>
          <a:xfrm>
            <a:off x="10672676" y="5817462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3F8FF3-067A-B13F-C5A5-3DA146F02C07}"/>
              </a:ext>
            </a:extLst>
          </p:cNvPr>
          <p:cNvCxnSpPr>
            <a:cxnSpLocks/>
          </p:cNvCxnSpPr>
          <p:nvPr/>
        </p:nvCxnSpPr>
        <p:spPr>
          <a:xfrm>
            <a:off x="10845478" y="6189780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AC42A93-491B-7C87-B0DE-ED8FF73DBFEF}"/>
              </a:ext>
            </a:extLst>
          </p:cNvPr>
          <p:cNvCxnSpPr>
            <a:cxnSpLocks/>
          </p:cNvCxnSpPr>
          <p:nvPr/>
        </p:nvCxnSpPr>
        <p:spPr>
          <a:xfrm>
            <a:off x="10567685" y="6469502"/>
            <a:ext cx="1535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タイトル 1">
            <a:extLst>
              <a:ext uri="{FF2B5EF4-FFF2-40B4-BE49-F238E27FC236}">
                <a16:creationId xmlns:a16="http://schemas.microsoft.com/office/drawing/2014/main" id="{252430B3-B6F7-2A96-C65F-1C34EEF7EB63}"/>
              </a:ext>
            </a:extLst>
          </p:cNvPr>
          <p:cNvSpPr txBox="1">
            <a:spLocks/>
          </p:cNvSpPr>
          <p:nvPr/>
        </p:nvSpPr>
        <p:spPr>
          <a:xfrm>
            <a:off x="1798853" y="5502712"/>
            <a:ext cx="6081598" cy="1149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流氷が流れてきて</a:t>
            </a:r>
            <a:endParaRPr lang="en-US" altLang="ja-JP" sz="4000" dirty="0">
              <a:effectLst>
                <a:glow rad="190500">
                  <a:schemeClr val="bg1">
                    <a:alpha val="90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4000" dirty="0"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ステージは常に変化する！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15FFD24F-67EB-75A7-2C1B-9601B9E648FC}"/>
              </a:ext>
            </a:extLst>
          </p:cNvPr>
          <p:cNvSpPr txBox="1">
            <a:spLocks/>
          </p:cNvSpPr>
          <p:nvPr/>
        </p:nvSpPr>
        <p:spPr>
          <a:xfrm>
            <a:off x="5195808" y="3735399"/>
            <a:ext cx="4681542" cy="100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一度に多くの敵を流せばその分高得点に！</a:t>
            </a:r>
          </a:p>
        </p:txBody>
      </p:sp>
    </p:spTree>
    <p:extLst>
      <p:ext uri="{BB962C8B-B14F-4D97-AF65-F5344CB8AC3E}">
        <p14:creationId xmlns:p14="http://schemas.microsoft.com/office/powerpoint/2010/main" val="265313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六角形 9">
            <a:extLst>
              <a:ext uri="{FF2B5EF4-FFF2-40B4-BE49-F238E27FC236}">
                <a16:creationId xmlns:a16="http://schemas.microsoft.com/office/drawing/2014/main" id="{30BEB69F-B92D-4966-85FA-EC47A70B3063}"/>
              </a:ext>
            </a:extLst>
          </p:cNvPr>
          <p:cNvSpPr/>
          <p:nvPr/>
        </p:nvSpPr>
        <p:spPr>
          <a:xfrm>
            <a:off x="4823005" y="4418699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六角形 7">
            <a:extLst>
              <a:ext uri="{FF2B5EF4-FFF2-40B4-BE49-F238E27FC236}">
                <a16:creationId xmlns:a16="http://schemas.microsoft.com/office/drawing/2014/main" id="{1F77AA04-5B01-2FD7-0B21-DBE97411090C}"/>
              </a:ext>
            </a:extLst>
          </p:cNvPr>
          <p:cNvSpPr/>
          <p:nvPr/>
        </p:nvSpPr>
        <p:spPr>
          <a:xfrm>
            <a:off x="4156537" y="3067290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099A0A42-9A39-1D81-7BC3-F8FCD415752E}"/>
              </a:ext>
            </a:extLst>
          </p:cNvPr>
          <p:cNvSpPr/>
          <p:nvPr/>
        </p:nvSpPr>
        <p:spPr>
          <a:xfrm>
            <a:off x="5498778" y="3072509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六角形 69">
            <a:extLst>
              <a:ext uri="{FF2B5EF4-FFF2-40B4-BE49-F238E27FC236}">
                <a16:creationId xmlns:a16="http://schemas.microsoft.com/office/drawing/2014/main" id="{9ABA0172-07C8-FD29-360E-6054BC5FD642}"/>
              </a:ext>
            </a:extLst>
          </p:cNvPr>
          <p:cNvSpPr/>
          <p:nvPr/>
        </p:nvSpPr>
        <p:spPr>
          <a:xfrm>
            <a:off x="1468918" y="3968624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六角形 70">
            <a:extLst>
              <a:ext uri="{FF2B5EF4-FFF2-40B4-BE49-F238E27FC236}">
                <a16:creationId xmlns:a16="http://schemas.microsoft.com/office/drawing/2014/main" id="{2F53D961-DEAB-4A0F-5E9C-3350241C599C}"/>
              </a:ext>
            </a:extLst>
          </p:cNvPr>
          <p:cNvSpPr/>
          <p:nvPr/>
        </p:nvSpPr>
        <p:spPr>
          <a:xfrm>
            <a:off x="2145193" y="3520529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六角形 71">
            <a:extLst>
              <a:ext uri="{FF2B5EF4-FFF2-40B4-BE49-F238E27FC236}">
                <a16:creationId xmlns:a16="http://schemas.microsoft.com/office/drawing/2014/main" id="{8001A97C-739A-E3DC-2C1E-5A2EC4315E9B}"/>
              </a:ext>
            </a:extLst>
          </p:cNvPr>
          <p:cNvSpPr/>
          <p:nvPr/>
        </p:nvSpPr>
        <p:spPr>
          <a:xfrm>
            <a:off x="2145193" y="2621100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E66F17-3ABB-49E2-4B2A-F36C9B4DEB74}"/>
              </a:ext>
            </a:extLst>
          </p:cNvPr>
          <p:cNvSpPr/>
          <p:nvPr/>
        </p:nvSpPr>
        <p:spPr>
          <a:xfrm>
            <a:off x="1156254" y="1604149"/>
            <a:ext cx="9879491" cy="389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5298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ゲームのイメージ</a:t>
            </a:r>
            <a:endParaRPr kumimoji="1" lang="ja-JP" altLang="en-US" sz="54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AD5DCF0A-5C0B-76C8-B933-602CA4648AC3}"/>
              </a:ext>
            </a:extLst>
          </p:cNvPr>
          <p:cNvSpPr/>
          <p:nvPr/>
        </p:nvSpPr>
        <p:spPr>
          <a:xfrm>
            <a:off x="4149781" y="3967405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1F073947-247B-CB10-6B23-547D9CC329BA}"/>
              </a:ext>
            </a:extLst>
          </p:cNvPr>
          <p:cNvSpPr/>
          <p:nvPr/>
        </p:nvSpPr>
        <p:spPr>
          <a:xfrm>
            <a:off x="4826056" y="3519310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C5923BFE-B38C-6CEE-9EE5-F343AF919F7F}"/>
              </a:ext>
            </a:extLst>
          </p:cNvPr>
          <p:cNvSpPr/>
          <p:nvPr/>
        </p:nvSpPr>
        <p:spPr>
          <a:xfrm>
            <a:off x="4828683" y="2619310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D8C10FE7-9702-B3D6-7F73-2F94367EE8FC}"/>
              </a:ext>
            </a:extLst>
          </p:cNvPr>
          <p:cNvSpPr/>
          <p:nvPr/>
        </p:nvSpPr>
        <p:spPr>
          <a:xfrm>
            <a:off x="4161356" y="2167381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A88CCD1A-D6AB-8ACF-0AD4-3B358B0F17A5}"/>
              </a:ext>
            </a:extLst>
          </p:cNvPr>
          <p:cNvSpPr/>
          <p:nvPr/>
        </p:nvSpPr>
        <p:spPr>
          <a:xfrm>
            <a:off x="8178180" y="262725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3ADA2276-12E9-8D18-1E30-3CBF3936C060}"/>
              </a:ext>
            </a:extLst>
          </p:cNvPr>
          <p:cNvSpPr/>
          <p:nvPr/>
        </p:nvSpPr>
        <p:spPr>
          <a:xfrm>
            <a:off x="7510853" y="2175328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0CEB4E0A-A4A4-7E6E-4697-DFB9888A4866}"/>
              </a:ext>
            </a:extLst>
          </p:cNvPr>
          <p:cNvSpPr/>
          <p:nvPr/>
        </p:nvSpPr>
        <p:spPr>
          <a:xfrm>
            <a:off x="6839716" y="1719589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CDCF1F3-4370-5714-4689-F13D52EB0FEC}"/>
              </a:ext>
            </a:extLst>
          </p:cNvPr>
          <p:cNvCxnSpPr>
            <a:cxnSpLocks/>
          </p:cNvCxnSpPr>
          <p:nvPr/>
        </p:nvCxnSpPr>
        <p:spPr>
          <a:xfrm>
            <a:off x="9055360" y="2617381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D5DA92-CE7E-3802-F209-E28C4E85C384}"/>
              </a:ext>
            </a:extLst>
          </p:cNvPr>
          <p:cNvCxnSpPr>
            <a:cxnSpLocks/>
          </p:cNvCxnSpPr>
          <p:nvPr/>
        </p:nvCxnSpPr>
        <p:spPr>
          <a:xfrm>
            <a:off x="9466733" y="2959851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2C196DA-1D86-738E-DFE7-1F5B51ACA909}"/>
              </a:ext>
            </a:extLst>
          </p:cNvPr>
          <p:cNvCxnSpPr>
            <a:cxnSpLocks/>
          </p:cNvCxnSpPr>
          <p:nvPr/>
        </p:nvCxnSpPr>
        <p:spPr>
          <a:xfrm flipV="1">
            <a:off x="9138663" y="3325157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E06EDE-6172-1999-D0F9-07C440B61A5D}"/>
              </a:ext>
            </a:extLst>
          </p:cNvPr>
          <p:cNvCxnSpPr>
            <a:cxnSpLocks/>
          </p:cNvCxnSpPr>
          <p:nvPr/>
        </p:nvCxnSpPr>
        <p:spPr>
          <a:xfrm>
            <a:off x="8066656" y="2042414"/>
            <a:ext cx="1519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A84AD8B-A722-E1A9-5836-072D38B5DD52}"/>
              </a:ext>
            </a:extLst>
          </p:cNvPr>
          <p:cNvCxnSpPr>
            <a:cxnSpLocks/>
          </p:cNvCxnSpPr>
          <p:nvPr/>
        </p:nvCxnSpPr>
        <p:spPr>
          <a:xfrm>
            <a:off x="8550859" y="2342212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6CB91D0-1E5C-BAD2-9758-7ED513FF6871}"/>
              </a:ext>
            </a:extLst>
          </p:cNvPr>
          <p:cNvCxnSpPr>
            <a:cxnSpLocks/>
          </p:cNvCxnSpPr>
          <p:nvPr/>
        </p:nvCxnSpPr>
        <p:spPr>
          <a:xfrm>
            <a:off x="7743350" y="1785334"/>
            <a:ext cx="1544890" cy="5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08EEEBD6-9CDC-49B8-0A24-D73BE7EF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05" y="2721884"/>
            <a:ext cx="930826" cy="501214"/>
          </a:xfrm>
          <a:prstGeom prst="rect">
            <a:avLst/>
          </a:prstGeom>
        </p:spPr>
      </p:pic>
      <p:sp>
        <p:nvSpPr>
          <p:cNvPr id="47" name="六角形 46">
            <a:extLst>
              <a:ext uri="{FF2B5EF4-FFF2-40B4-BE49-F238E27FC236}">
                <a16:creationId xmlns:a16="http://schemas.microsoft.com/office/drawing/2014/main" id="{7B028AE0-391C-4F2F-0CFB-8B29B6A80C4B}"/>
              </a:ext>
            </a:extLst>
          </p:cNvPr>
          <p:cNvSpPr/>
          <p:nvPr/>
        </p:nvSpPr>
        <p:spPr>
          <a:xfrm>
            <a:off x="6169089" y="442729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六角形 47">
            <a:extLst>
              <a:ext uri="{FF2B5EF4-FFF2-40B4-BE49-F238E27FC236}">
                <a16:creationId xmlns:a16="http://schemas.microsoft.com/office/drawing/2014/main" id="{E09AD067-FBE6-4AAD-EDE5-B9D8A3AB614A}"/>
              </a:ext>
            </a:extLst>
          </p:cNvPr>
          <p:cNvSpPr/>
          <p:nvPr/>
        </p:nvSpPr>
        <p:spPr>
          <a:xfrm>
            <a:off x="5497952" y="397155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58FBDB7E-281F-5B29-C825-4108745E0996}"/>
              </a:ext>
            </a:extLst>
          </p:cNvPr>
          <p:cNvSpPr/>
          <p:nvPr/>
        </p:nvSpPr>
        <p:spPr>
          <a:xfrm>
            <a:off x="9912523" y="4435125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60FB55C3-93FC-1C8A-53E9-06B1A47D508F}"/>
              </a:ext>
            </a:extLst>
          </p:cNvPr>
          <p:cNvSpPr/>
          <p:nvPr/>
        </p:nvSpPr>
        <p:spPr>
          <a:xfrm>
            <a:off x="9241386" y="397938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FF9B25FF-CB9D-C059-6840-340950E34C61}"/>
              </a:ext>
            </a:extLst>
          </p:cNvPr>
          <p:cNvSpPr/>
          <p:nvPr/>
        </p:nvSpPr>
        <p:spPr>
          <a:xfrm>
            <a:off x="8566733" y="4430045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33DB9C58-3991-FB5A-5750-A2D0F4AFF306}"/>
              </a:ext>
            </a:extLst>
          </p:cNvPr>
          <p:cNvSpPr/>
          <p:nvPr/>
        </p:nvSpPr>
        <p:spPr>
          <a:xfrm>
            <a:off x="7892080" y="398110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FB56354-D6D4-D36E-F09E-4CE9A64E3C68}"/>
              </a:ext>
            </a:extLst>
          </p:cNvPr>
          <p:cNvCxnSpPr>
            <a:cxnSpLocks/>
          </p:cNvCxnSpPr>
          <p:nvPr/>
        </p:nvCxnSpPr>
        <p:spPr>
          <a:xfrm>
            <a:off x="10100087" y="4034005"/>
            <a:ext cx="781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8E05BC6-1054-B6E4-531E-35DC8E6DC091}"/>
              </a:ext>
            </a:extLst>
          </p:cNvPr>
          <p:cNvCxnSpPr>
            <a:cxnSpLocks/>
          </p:cNvCxnSpPr>
          <p:nvPr/>
        </p:nvCxnSpPr>
        <p:spPr>
          <a:xfrm>
            <a:off x="10256215" y="4223758"/>
            <a:ext cx="480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ACD7F32-802D-D43F-845E-1FB888F749F9}"/>
              </a:ext>
            </a:extLst>
          </p:cNvPr>
          <p:cNvCxnSpPr>
            <a:cxnSpLocks/>
          </p:cNvCxnSpPr>
          <p:nvPr/>
        </p:nvCxnSpPr>
        <p:spPr>
          <a:xfrm>
            <a:off x="10736580" y="4506445"/>
            <a:ext cx="278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D2CBA96-D548-5D90-1776-8D1AD62E566D}"/>
              </a:ext>
            </a:extLst>
          </p:cNvPr>
          <p:cNvCxnSpPr>
            <a:cxnSpLocks/>
          </p:cNvCxnSpPr>
          <p:nvPr/>
        </p:nvCxnSpPr>
        <p:spPr>
          <a:xfrm>
            <a:off x="10818495" y="4763620"/>
            <a:ext cx="196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0AFBB4-F1DC-9711-C300-9B24D1BB536F}"/>
              </a:ext>
            </a:extLst>
          </p:cNvPr>
          <p:cNvCxnSpPr>
            <a:cxnSpLocks/>
          </p:cNvCxnSpPr>
          <p:nvPr/>
        </p:nvCxnSpPr>
        <p:spPr>
          <a:xfrm>
            <a:off x="10778233" y="5036035"/>
            <a:ext cx="2364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57B326D-7510-EF03-EA89-932B2D2C6C22}"/>
              </a:ext>
            </a:extLst>
          </p:cNvPr>
          <p:cNvCxnSpPr>
            <a:cxnSpLocks/>
          </p:cNvCxnSpPr>
          <p:nvPr/>
        </p:nvCxnSpPr>
        <p:spPr>
          <a:xfrm>
            <a:off x="10659488" y="5308450"/>
            <a:ext cx="326012" cy="4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0A8C1254-7DB2-E05A-D1F1-9C431CD8D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3886" y="2728692"/>
            <a:ext cx="930826" cy="50121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97D7A36D-FA10-57B8-4521-A547DD7A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9207" y="4103446"/>
            <a:ext cx="930826" cy="501214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C5CF611-47B2-83F1-B02E-EAD779A5F6E2}"/>
              </a:ext>
            </a:extLst>
          </p:cNvPr>
          <p:cNvCxnSpPr>
            <a:cxnSpLocks/>
          </p:cNvCxnSpPr>
          <p:nvPr/>
        </p:nvCxnSpPr>
        <p:spPr>
          <a:xfrm>
            <a:off x="3088402" y="4045344"/>
            <a:ext cx="755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A4E6782-BCB6-BA8F-D49C-87628D63253E}"/>
              </a:ext>
            </a:extLst>
          </p:cNvPr>
          <p:cNvCxnSpPr>
            <a:cxnSpLocks/>
          </p:cNvCxnSpPr>
          <p:nvPr/>
        </p:nvCxnSpPr>
        <p:spPr>
          <a:xfrm>
            <a:off x="2905197" y="4427044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8EB6C04F-1D98-7529-9877-849F7AAF6C9F}"/>
              </a:ext>
            </a:extLst>
          </p:cNvPr>
          <p:cNvCxnSpPr>
            <a:cxnSpLocks/>
          </p:cNvCxnSpPr>
          <p:nvPr/>
        </p:nvCxnSpPr>
        <p:spPr>
          <a:xfrm flipV="1">
            <a:off x="2360780" y="4808744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93239D7-E6A6-B541-850F-1993421A0D27}"/>
              </a:ext>
            </a:extLst>
          </p:cNvPr>
          <p:cNvCxnSpPr>
            <a:cxnSpLocks/>
          </p:cNvCxnSpPr>
          <p:nvPr/>
        </p:nvCxnSpPr>
        <p:spPr>
          <a:xfrm>
            <a:off x="3131681" y="3063823"/>
            <a:ext cx="788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04AD236-4E7E-736C-35FB-43DA62F4F293}"/>
              </a:ext>
            </a:extLst>
          </p:cNvPr>
          <p:cNvCxnSpPr>
            <a:cxnSpLocks/>
          </p:cNvCxnSpPr>
          <p:nvPr/>
        </p:nvCxnSpPr>
        <p:spPr>
          <a:xfrm flipV="1">
            <a:off x="3131681" y="3527257"/>
            <a:ext cx="934994" cy="8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535CF57-420F-21FD-D544-D27270B97521}"/>
              </a:ext>
            </a:extLst>
          </p:cNvPr>
          <p:cNvCxnSpPr>
            <a:cxnSpLocks/>
          </p:cNvCxnSpPr>
          <p:nvPr/>
        </p:nvCxnSpPr>
        <p:spPr>
          <a:xfrm>
            <a:off x="2968342" y="2710809"/>
            <a:ext cx="1086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5EF04C-21B8-7B54-DD14-B43D58E67BD8}"/>
              </a:ext>
            </a:extLst>
          </p:cNvPr>
          <p:cNvSpPr txBox="1"/>
          <p:nvPr/>
        </p:nvSpPr>
        <p:spPr>
          <a:xfrm>
            <a:off x="169950" y="87279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六角形型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の流氷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BB1B8E-2C3B-31BC-852C-D0A425F26426}"/>
              </a:ext>
            </a:extLst>
          </p:cNvPr>
          <p:cNvSpPr txBox="1"/>
          <p:nvPr/>
        </p:nvSpPr>
        <p:spPr>
          <a:xfrm>
            <a:off x="4414865" y="725094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海の上</a:t>
            </a:r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で行われる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9A64A9AC-8E70-E5E1-8D03-166B876A94ED}"/>
              </a:ext>
            </a:extLst>
          </p:cNvPr>
          <p:cNvSpPr/>
          <p:nvPr/>
        </p:nvSpPr>
        <p:spPr>
          <a:xfrm rot="18275946">
            <a:off x="3185300" y="1029008"/>
            <a:ext cx="649559" cy="1711351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DC2EF08F-FB8F-BA75-57A1-F2F9F2033F7D}"/>
              </a:ext>
            </a:extLst>
          </p:cNvPr>
          <p:cNvSpPr/>
          <p:nvPr/>
        </p:nvSpPr>
        <p:spPr>
          <a:xfrm>
            <a:off x="5110225" y="3234467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477D81EC-EC1A-CA62-677E-60249B804014}"/>
              </a:ext>
            </a:extLst>
          </p:cNvPr>
          <p:cNvSpPr/>
          <p:nvPr/>
        </p:nvSpPr>
        <p:spPr>
          <a:xfrm rot="3600000">
            <a:off x="5479511" y="3482644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721E5D11-B36B-2EC7-04F1-A2D89B4A060F}"/>
              </a:ext>
            </a:extLst>
          </p:cNvPr>
          <p:cNvSpPr/>
          <p:nvPr/>
        </p:nvSpPr>
        <p:spPr>
          <a:xfrm rot="7200000">
            <a:off x="5478684" y="4010317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E45E2DEC-D9C5-5B74-BBB7-633D162C4165}"/>
              </a:ext>
            </a:extLst>
          </p:cNvPr>
          <p:cNvSpPr/>
          <p:nvPr/>
        </p:nvSpPr>
        <p:spPr>
          <a:xfrm rot="10800000">
            <a:off x="5076902" y="4274730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E8FA3E1F-E4BE-E051-0369-9C4387B4099D}"/>
              </a:ext>
            </a:extLst>
          </p:cNvPr>
          <p:cNvSpPr/>
          <p:nvPr/>
        </p:nvSpPr>
        <p:spPr>
          <a:xfrm rot="14400000">
            <a:off x="4667493" y="3987624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ADC2315F-DBDC-2367-2E2D-00CBCF0EED74}"/>
              </a:ext>
            </a:extLst>
          </p:cNvPr>
          <p:cNvSpPr/>
          <p:nvPr/>
        </p:nvSpPr>
        <p:spPr>
          <a:xfrm rot="18000000">
            <a:off x="4653659" y="3483192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BA32613C-8A25-2C3A-C4FE-FF4008605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66367" y="3493777"/>
            <a:ext cx="813864" cy="813864"/>
          </a:xfrm>
          <a:prstGeom prst="rect">
            <a:avLst/>
          </a:prstGeom>
          <a:effectLst>
            <a:glow rad="101600">
              <a:schemeClr val="bg1">
                <a:alpha val="90000"/>
              </a:schemeClr>
            </a:glow>
          </a:effectLst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EB2B6F6C-D6D6-720E-A2F1-99D50C310C3F}"/>
              </a:ext>
            </a:extLst>
          </p:cNvPr>
          <p:cNvSpPr/>
          <p:nvPr/>
        </p:nvSpPr>
        <p:spPr>
          <a:xfrm rot="13532526">
            <a:off x="3904013" y="3975882"/>
            <a:ext cx="649559" cy="225939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5290FF9-B0C3-5069-5746-2F29BA61AABF}"/>
              </a:ext>
            </a:extLst>
          </p:cNvPr>
          <p:cNvSpPr txBox="1"/>
          <p:nvPr/>
        </p:nvSpPr>
        <p:spPr>
          <a:xfrm>
            <a:off x="0" y="5936972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六方向</a:t>
            </a:r>
            <a:r>
              <a:rPr lang="ja-JP" altLang="en-US" sz="36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に方向転換が可能</a:t>
            </a:r>
            <a:endParaRPr kumimoji="1" lang="ja-JP" altLang="en-US" sz="3600" dirty="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8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六角形 49">
            <a:extLst>
              <a:ext uri="{FF2B5EF4-FFF2-40B4-BE49-F238E27FC236}">
                <a16:creationId xmlns:a16="http://schemas.microsoft.com/office/drawing/2014/main" id="{B410C96A-1934-FC36-7D31-38A4D502C999}"/>
              </a:ext>
            </a:extLst>
          </p:cNvPr>
          <p:cNvSpPr/>
          <p:nvPr/>
        </p:nvSpPr>
        <p:spPr>
          <a:xfrm>
            <a:off x="9412676" y="1352041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六角形 53">
            <a:extLst>
              <a:ext uri="{FF2B5EF4-FFF2-40B4-BE49-F238E27FC236}">
                <a16:creationId xmlns:a16="http://schemas.microsoft.com/office/drawing/2014/main" id="{47B22EBC-9D81-0E21-C9A7-62D5866C3275}"/>
              </a:ext>
            </a:extLst>
          </p:cNvPr>
          <p:cNvSpPr/>
          <p:nvPr/>
        </p:nvSpPr>
        <p:spPr>
          <a:xfrm>
            <a:off x="8370786" y="7772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5739313" y="5994279"/>
            <a:ext cx="659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を使い</a:t>
            </a:r>
            <a:r>
              <a:rPr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住処を守れ！</a:t>
            </a:r>
            <a:endParaRPr kumimoji="1" lang="ja-JP" altLang="en-US" sz="40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F4E5DEF9-AABF-932B-1A6D-B527A886294D}"/>
              </a:ext>
            </a:extLst>
          </p:cNvPr>
          <p:cNvSpPr/>
          <p:nvPr/>
        </p:nvSpPr>
        <p:spPr>
          <a:xfrm>
            <a:off x="484224" y="5834284"/>
            <a:ext cx="1780781" cy="930501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916141-F588-F7E5-0819-D8495B4F7F99}"/>
              </a:ext>
            </a:extLst>
          </p:cNvPr>
          <p:cNvSpPr txBox="1"/>
          <p:nvPr/>
        </p:nvSpPr>
        <p:spPr>
          <a:xfrm>
            <a:off x="0" y="0"/>
            <a:ext cx="806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ゲームの流れ、ユーザーの遊び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32E1AF-DE7C-40E3-2CEE-F27BBC6BF94B}"/>
              </a:ext>
            </a:extLst>
          </p:cNvPr>
          <p:cNvSpPr txBox="1"/>
          <p:nvPr/>
        </p:nvSpPr>
        <p:spPr>
          <a:xfrm>
            <a:off x="5042585" y="5356077"/>
            <a:ext cx="659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敵を一定数流せば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</a:t>
            </a:r>
            <a:r>
              <a:rPr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！</a:t>
            </a:r>
            <a:endParaRPr kumimoji="1"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798F27-FD0F-98A8-3592-6BC9B3589B6F}"/>
              </a:ext>
            </a:extLst>
          </p:cNvPr>
          <p:cNvCxnSpPr>
            <a:cxnSpLocks/>
          </p:cNvCxnSpPr>
          <p:nvPr/>
        </p:nvCxnSpPr>
        <p:spPr>
          <a:xfrm>
            <a:off x="2265005" y="5994279"/>
            <a:ext cx="1163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40E8E9-1177-71BE-042F-5202F5B517CD}"/>
              </a:ext>
            </a:extLst>
          </p:cNvPr>
          <p:cNvCxnSpPr>
            <a:cxnSpLocks/>
          </p:cNvCxnSpPr>
          <p:nvPr/>
        </p:nvCxnSpPr>
        <p:spPr>
          <a:xfrm>
            <a:off x="2611126" y="6299534"/>
            <a:ext cx="1032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F09D02F-5614-F6C2-5D87-8AF46BD7E349}"/>
              </a:ext>
            </a:extLst>
          </p:cNvPr>
          <p:cNvCxnSpPr>
            <a:cxnSpLocks/>
          </p:cNvCxnSpPr>
          <p:nvPr/>
        </p:nvCxnSpPr>
        <p:spPr>
          <a:xfrm>
            <a:off x="2374400" y="6586923"/>
            <a:ext cx="11342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六角形 24">
            <a:extLst>
              <a:ext uri="{FF2B5EF4-FFF2-40B4-BE49-F238E27FC236}">
                <a16:creationId xmlns:a16="http://schemas.microsoft.com/office/drawing/2014/main" id="{10590BEC-D594-927F-D859-DA3FFEA64944}"/>
              </a:ext>
            </a:extLst>
          </p:cNvPr>
          <p:cNvSpPr/>
          <p:nvPr/>
        </p:nvSpPr>
        <p:spPr>
          <a:xfrm>
            <a:off x="3142023" y="244729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>
            <a:extLst>
              <a:ext uri="{FF2B5EF4-FFF2-40B4-BE49-F238E27FC236}">
                <a16:creationId xmlns:a16="http://schemas.microsoft.com/office/drawing/2014/main" id="{84573697-E4F4-617E-9305-438CE61B88D4}"/>
              </a:ext>
            </a:extLst>
          </p:cNvPr>
          <p:cNvSpPr/>
          <p:nvPr/>
        </p:nvSpPr>
        <p:spPr>
          <a:xfrm>
            <a:off x="1055953" y="244461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六角形 26">
            <a:extLst>
              <a:ext uri="{FF2B5EF4-FFF2-40B4-BE49-F238E27FC236}">
                <a16:creationId xmlns:a16="http://schemas.microsoft.com/office/drawing/2014/main" id="{69498037-93D7-7227-28A2-AF31E552FCD4}"/>
              </a:ext>
            </a:extLst>
          </p:cNvPr>
          <p:cNvSpPr/>
          <p:nvPr/>
        </p:nvSpPr>
        <p:spPr>
          <a:xfrm>
            <a:off x="2095268" y="302208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DB62BB1B-305C-67B2-2023-E2B4F3AC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0347" y="2811590"/>
            <a:ext cx="930826" cy="50121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4098F66-0317-7C49-D887-E3AF8EA9E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09" y="2553994"/>
            <a:ext cx="867728" cy="867728"/>
          </a:xfrm>
          <a:prstGeom prst="rect">
            <a:avLst/>
          </a:prstGeom>
        </p:spPr>
      </p:pic>
      <p:sp>
        <p:nvSpPr>
          <p:cNvPr id="30" name="六角形 29">
            <a:extLst>
              <a:ext uri="{FF2B5EF4-FFF2-40B4-BE49-F238E27FC236}">
                <a16:creationId xmlns:a16="http://schemas.microsoft.com/office/drawing/2014/main" id="{A09D3CCE-63BC-BF33-3AB1-9E6D04CC6610}"/>
              </a:ext>
            </a:extLst>
          </p:cNvPr>
          <p:cNvSpPr/>
          <p:nvPr/>
        </p:nvSpPr>
        <p:spPr>
          <a:xfrm>
            <a:off x="41115" y="1292912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9EBC11D1-6DB9-CA60-523F-1C5FD01A5243}"/>
              </a:ext>
            </a:extLst>
          </p:cNvPr>
          <p:cNvSpPr/>
          <p:nvPr/>
        </p:nvSpPr>
        <p:spPr>
          <a:xfrm>
            <a:off x="1088270" y="714153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092E3531-3F1D-1116-E969-82B64038E37E}"/>
              </a:ext>
            </a:extLst>
          </p:cNvPr>
          <p:cNvSpPr/>
          <p:nvPr/>
        </p:nvSpPr>
        <p:spPr>
          <a:xfrm>
            <a:off x="2127585" y="1291617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C7195D4-AD21-442D-AF44-42B2FA2523A9}"/>
              </a:ext>
            </a:extLst>
          </p:cNvPr>
          <p:cNvCxnSpPr/>
          <p:nvPr/>
        </p:nvCxnSpPr>
        <p:spPr>
          <a:xfrm>
            <a:off x="2762910" y="842173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15EC9E2-54F3-34E6-A9EB-50BE57C55B83}"/>
              </a:ext>
            </a:extLst>
          </p:cNvPr>
          <p:cNvCxnSpPr>
            <a:cxnSpLocks/>
          </p:cNvCxnSpPr>
          <p:nvPr/>
        </p:nvCxnSpPr>
        <p:spPr>
          <a:xfrm>
            <a:off x="3340162" y="1186188"/>
            <a:ext cx="1064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2A5213B-2E0F-F213-FE67-3C4777E9A719}"/>
              </a:ext>
            </a:extLst>
          </p:cNvPr>
          <p:cNvCxnSpPr/>
          <p:nvPr/>
        </p:nvCxnSpPr>
        <p:spPr>
          <a:xfrm>
            <a:off x="3508627" y="1578748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7B3B621-D3F9-90BC-8C17-F5E4B85D9F7F}"/>
              </a:ext>
            </a:extLst>
          </p:cNvPr>
          <p:cNvCxnSpPr>
            <a:cxnSpLocks/>
          </p:cNvCxnSpPr>
          <p:nvPr/>
        </p:nvCxnSpPr>
        <p:spPr>
          <a:xfrm>
            <a:off x="3759515" y="1863722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C05D197-B4B2-DBDF-4314-38ED9C4B6673}"/>
              </a:ext>
            </a:extLst>
          </p:cNvPr>
          <p:cNvCxnSpPr>
            <a:cxnSpLocks/>
          </p:cNvCxnSpPr>
          <p:nvPr/>
        </p:nvCxnSpPr>
        <p:spPr>
          <a:xfrm>
            <a:off x="3852384" y="2195237"/>
            <a:ext cx="1535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B836BDEA-A8EC-3F82-AC78-88BF13DF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037" y="1624045"/>
            <a:ext cx="930826" cy="501214"/>
          </a:xfrm>
          <a:prstGeom prst="rect">
            <a:avLst/>
          </a:prstGeom>
          <a:effectLst>
            <a:glow rad="127000">
              <a:schemeClr val="bg1">
                <a:alpha val="90000"/>
              </a:schemeClr>
            </a:glow>
          </a:effectLst>
        </p:spPr>
      </p:pic>
      <p:sp>
        <p:nvSpPr>
          <p:cNvPr id="39" name="タイトル 1">
            <a:extLst>
              <a:ext uri="{FF2B5EF4-FFF2-40B4-BE49-F238E27FC236}">
                <a16:creationId xmlns:a16="http://schemas.microsoft.com/office/drawing/2014/main" id="{1FA43F7A-8153-C052-5851-0976D86812C1}"/>
              </a:ext>
            </a:extLst>
          </p:cNvPr>
          <p:cNvSpPr txBox="1">
            <a:spLocks/>
          </p:cNvSpPr>
          <p:nvPr/>
        </p:nvSpPr>
        <p:spPr>
          <a:xfrm>
            <a:off x="-57249" y="4105116"/>
            <a:ext cx="3866022" cy="679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削りすぎると</a:t>
            </a:r>
            <a:r>
              <a:rPr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C9D6FEAC-1A68-67DD-011A-F69C9E74CA93}"/>
              </a:ext>
            </a:extLst>
          </p:cNvPr>
          <p:cNvSpPr/>
          <p:nvPr/>
        </p:nvSpPr>
        <p:spPr>
          <a:xfrm>
            <a:off x="4614120" y="2526752"/>
            <a:ext cx="1539816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六角形 43">
            <a:extLst>
              <a:ext uri="{FF2B5EF4-FFF2-40B4-BE49-F238E27FC236}">
                <a16:creationId xmlns:a16="http://schemas.microsoft.com/office/drawing/2014/main" id="{3A133AB9-B94C-31E0-32A5-09DAE70C8F21}"/>
              </a:ext>
            </a:extLst>
          </p:cNvPr>
          <p:cNvSpPr/>
          <p:nvPr/>
        </p:nvSpPr>
        <p:spPr>
          <a:xfrm>
            <a:off x="8424356" y="2457237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六角形 44">
            <a:extLst>
              <a:ext uri="{FF2B5EF4-FFF2-40B4-BE49-F238E27FC236}">
                <a16:creationId xmlns:a16="http://schemas.microsoft.com/office/drawing/2014/main" id="{CA973F3B-2E4A-C449-D735-004B4DD7099C}"/>
              </a:ext>
            </a:extLst>
          </p:cNvPr>
          <p:cNvSpPr/>
          <p:nvPr/>
        </p:nvSpPr>
        <p:spPr>
          <a:xfrm>
            <a:off x="6338286" y="2454557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六角形 45">
            <a:extLst>
              <a:ext uri="{FF2B5EF4-FFF2-40B4-BE49-F238E27FC236}">
                <a16:creationId xmlns:a16="http://schemas.microsoft.com/office/drawing/2014/main" id="{CCF03E34-01C1-A53E-C8C5-54F02588F768}"/>
              </a:ext>
            </a:extLst>
          </p:cNvPr>
          <p:cNvSpPr/>
          <p:nvPr/>
        </p:nvSpPr>
        <p:spPr>
          <a:xfrm>
            <a:off x="7377601" y="3032021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341DB9D9-BDCE-222C-C280-E9E5FFD1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1394" flipH="1">
            <a:off x="7551105" y="3343577"/>
            <a:ext cx="930826" cy="50121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25B6F4D2-B2D1-C205-DA75-3AB10C2B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4305" y="2573291"/>
            <a:ext cx="867728" cy="867728"/>
          </a:xfrm>
          <a:prstGeom prst="rect">
            <a:avLst/>
          </a:prstGeom>
        </p:spPr>
      </p:pic>
      <p:sp>
        <p:nvSpPr>
          <p:cNvPr id="51" name="六角形 50">
            <a:extLst>
              <a:ext uri="{FF2B5EF4-FFF2-40B4-BE49-F238E27FC236}">
                <a16:creationId xmlns:a16="http://schemas.microsoft.com/office/drawing/2014/main" id="{A2FE98DC-43B4-0292-D7D9-CF887633CE9D}"/>
              </a:ext>
            </a:extLst>
          </p:cNvPr>
          <p:cNvSpPr/>
          <p:nvPr/>
        </p:nvSpPr>
        <p:spPr>
          <a:xfrm>
            <a:off x="6347492" y="1306283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C6BC2FEF-797A-BB27-3104-099F99666021}"/>
              </a:ext>
            </a:extLst>
          </p:cNvPr>
          <p:cNvSpPr/>
          <p:nvPr/>
        </p:nvSpPr>
        <p:spPr>
          <a:xfrm>
            <a:off x="7394647" y="727524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六角形 52">
            <a:extLst>
              <a:ext uri="{FF2B5EF4-FFF2-40B4-BE49-F238E27FC236}">
                <a16:creationId xmlns:a16="http://schemas.microsoft.com/office/drawing/2014/main" id="{7DAA1DF4-CABA-4A93-EA5F-4383D28CAFD6}"/>
              </a:ext>
            </a:extLst>
          </p:cNvPr>
          <p:cNvSpPr/>
          <p:nvPr/>
        </p:nvSpPr>
        <p:spPr>
          <a:xfrm>
            <a:off x="8433962" y="1304988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837B181-F837-784F-2326-41EA9A1B06C6}"/>
              </a:ext>
            </a:extLst>
          </p:cNvPr>
          <p:cNvCxnSpPr>
            <a:cxnSpLocks/>
          </p:cNvCxnSpPr>
          <p:nvPr/>
        </p:nvCxnSpPr>
        <p:spPr>
          <a:xfrm>
            <a:off x="10781477" y="1624045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B13EC6-1917-9022-2BA0-0D25D9EFA405}"/>
              </a:ext>
            </a:extLst>
          </p:cNvPr>
          <p:cNvCxnSpPr>
            <a:cxnSpLocks/>
          </p:cNvCxnSpPr>
          <p:nvPr/>
        </p:nvCxnSpPr>
        <p:spPr>
          <a:xfrm>
            <a:off x="10889005" y="2035310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FB4EAD-0A65-86EB-8F5A-6FC8C02F34CC}"/>
              </a:ext>
            </a:extLst>
          </p:cNvPr>
          <p:cNvCxnSpPr>
            <a:cxnSpLocks/>
          </p:cNvCxnSpPr>
          <p:nvPr/>
        </p:nvCxnSpPr>
        <p:spPr>
          <a:xfrm>
            <a:off x="10672745" y="2410251"/>
            <a:ext cx="966286" cy="30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1B99A1C-ACAE-D66A-4E13-7B83336D46F8}"/>
              </a:ext>
            </a:extLst>
          </p:cNvPr>
          <p:cNvCxnSpPr>
            <a:cxnSpLocks/>
          </p:cNvCxnSpPr>
          <p:nvPr/>
        </p:nvCxnSpPr>
        <p:spPr>
          <a:xfrm>
            <a:off x="9974591" y="1095725"/>
            <a:ext cx="1496049" cy="2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9C08D1B-6C73-C4E1-8542-39E94657D16B}"/>
              </a:ext>
            </a:extLst>
          </p:cNvPr>
          <p:cNvCxnSpPr>
            <a:cxnSpLocks/>
          </p:cNvCxnSpPr>
          <p:nvPr/>
        </p:nvCxnSpPr>
        <p:spPr>
          <a:xfrm>
            <a:off x="10889005" y="1352040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9A48A78-598D-5725-0FF0-2EBEEB589D30}"/>
              </a:ext>
            </a:extLst>
          </p:cNvPr>
          <p:cNvCxnSpPr>
            <a:cxnSpLocks/>
          </p:cNvCxnSpPr>
          <p:nvPr/>
        </p:nvCxnSpPr>
        <p:spPr>
          <a:xfrm>
            <a:off x="9564105" y="819576"/>
            <a:ext cx="1496049" cy="2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タイトル 1">
            <a:extLst>
              <a:ext uri="{FF2B5EF4-FFF2-40B4-BE49-F238E27FC236}">
                <a16:creationId xmlns:a16="http://schemas.microsoft.com/office/drawing/2014/main" id="{E4ACA19A-7B92-C0B2-7D54-23F8DE1CAB1F}"/>
              </a:ext>
            </a:extLst>
          </p:cNvPr>
          <p:cNvSpPr txBox="1">
            <a:spLocks/>
          </p:cNvSpPr>
          <p:nvPr/>
        </p:nvSpPr>
        <p:spPr>
          <a:xfrm>
            <a:off x="6166529" y="4178910"/>
            <a:ext cx="6021743" cy="679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流氷が重ならず不利に</a:t>
            </a:r>
            <a:r>
              <a:rPr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76568D19-D495-92EE-BFBD-08ACC40D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930" y="4653266"/>
            <a:ext cx="1933657" cy="19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4375639" y="136959"/>
            <a:ext cx="458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変化する海流！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細かな仕様</a:t>
            </a:r>
          </a:p>
        </p:txBody>
      </p:sp>
      <p:sp>
        <p:nvSpPr>
          <p:cNvPr id="18" name="六角形 17">
            <a:extLst>
              <a:ext uri="{FF2B5EF4-FFF2-40B4-BE49-F238E27FC236}">
                <a16:creationId xmlns:a16="http://schemas.microsoft.com/office/drawing/2014/main" id="{9D954CAF-0442-F239-00D1-7D83E5D6E4B3}"/>
              </a:ext>
            </a:extLst>
          </p:cNvPr>
          <p:cNvSpPr/>
          <p:nvPr/>
        </p:nvSpPr>
        <p:spPr>
          <a:xfrm>
            <a:off x="375945" y="1601469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B9ACAEF6-EC58-E8D8-632D-A3208E89EC78}"/>
              </a:ext>
            </a:extLst>
          </p:cNvPr>
          <p:cNvSpPr/>
          <p:nvPr/>
        </p:nvSpPr>
        <p:spPr>
          <a:xfrm>
            <a:off x="1407860" y="102271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六角形 20">
            <a:extLst>
              <a:ext uri="{FF2B5EF4-FFF2-40B4-BE49-F238E27FC236}">
                <a16:creationId xmlns:a16="http://schemas.microsoft.com/office/drawing/2014/main" id="{2851D275-DB28-7437-7E67-C4CAA0A09313}"/>
              </a:ext>
            </a:extLst>
          </p:cNvPr>
          <p:cNvSpPr/>
          <p:nvPr/>
        </p:nvSpPr>
        <p:spPr>
          <a:xfrm>
            <a:off x="2447175" y="1600174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8AEB471-669C-6104-EACD-CF5B6053EC3B}"/>
              </a:ext>
            </a:extLst>
          </p:cNvPr>
          <p:cNvCxnSpPr>
            <a:cxnSpLocks/>
          </p:cNvCxnSpPr>
          <p:nvPr/>
        </p:nvCxnSpPr>
        <p:spPr>
          <a:xfrm>
            <a:off x="4096962" y="1898183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5277960-3ECA-9947-1761-E8DBC7CA7501}"/>
              </a:ext>
            </a:extLst>
          </p:cNvPr>
          <p:cNvCxnSpPr>
            <a:cxnSpLocks/>
          </p:cNvCxnSpPr>
          <p:nvPr/>
        </p:nvCxnSpPr>
        <p:spPr>
          <a:xfrm>
            <a:off x="4204490" y="2309448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0CC1C35-9DBE-9C4C-71C6-1D7CDBDB200A}"/>
              </a:ext>
            </a:extLst>
          </p:cNvPr>
          <p:cNvCxnSpPr>
            <a:cxnSpLocks/>
          </p:cNvCxnSpPr>
          <p:nvPr/>
        </p:nvCxnSpPr>
        <p:spPr>
          <a:xfrm flipV="1">
            <a:off x="3912923" y="2599871"/>
            <a:ext cx="1014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50910F4-8A77-9BD1-512D-77B8C56DA7D2}"/>
              </a:ext>
            </a:extLst>
          </p:cNvPr>
          <p:cNvCxnSpPr>
            <a:cxnSpLocks/>
          </p:cNvCxnSpPr>
          <p:nvPr/>
        </p:nvCxnSpPr>
        <p:spPr>
          <a:xfrm flipV="1">
            <a:off x="3290076" y="1348138"/>
            <a:ext cx="152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348F47F-B5FD-EF1D-C8DB-52F224BBA3AB}"/>
              </a:ext>
            </a:extLst>
          </p:cNvPr>
          <p:cNvCxnSpPr>
            <a:cxnSpLocks/>
          </p:cNvCxnSpPr>
          <p:nvPr/>
        </p:nvCxnSpPr>
        <p:spPr>
          <a:xfrm>
            <a:off x="4204490" y="1626178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E277E7-E0AB-AED6-9E49-3921807DEC08}"/>
              </a:ext>
            </a:extLst>
          </p:cNvPr>
          <p:cNvCxnSpPr>
            <a:cxnSpLocks/>
          </p:cNvCxnSpPr>
          <p:nvPr/>
        </p:nvCxnSpPr>
        <p:spPr>
          <a:xfrm flipV="1">
            <a:off x="2879590" y="1087076"/>
            <a:ext cx="15406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六角形 32">
            <a:extLst>
              <a:ext uri="{FF2B5EF4-FFF2-40B4-BE49-F238E27FC236}">
                <a16:creationId xmlns:a16="http://schemas.microsoft.com/office/drawing/2014/main" id="{A7E03F94-22CA-8E39-313D-206986A93480}"/>
              </a:ext>
            </a:extLst>
          </p:cNvPr>
          <p:cNvSpPr/>
          <p:nvPr/>
        </p:nvSpPr>
        <p:spPr>
          <a:xfrm>
            <a:off x="8523087" y="1801608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D1B0D596-2CC4-58B3-0F0F-DDECCF3E0CAA}"/>
              </a:ext>
            </a:extLst>
          </p:cNvPr>
          <p:cNvSpPr/>
          <p:nvPr/>
        </p:nvSpPr>
        <p:spPr>
          <a:xfrm>
            <a:off x="9555002" y="1222849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E20ED1F4-F454-6705-E993-0AA7BD70198F}"/>
              </a:ext>
            </a:extLst>
          </p:cNvPr>
          <p:cNvSpPr/>
          <p:nvPr/>
        </p:nvSpPr>
        <p:spPr>
          <a:xfrm>
            <a:off x="10594317" y="1800313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F677744-91B7-4B3D-7B7F-DBA7A178CB61}"/>
              </a:ext>
            </a:extLst>
          </p:cNvPr>
          <p:cNvCxnSpPr>
            <a:cxnSpLocks/>
          </p:cNvCxnSpPr>
          <p:nvPr/>
        </p:nvCxnSpPr>
        <p:spPr>
          <a:xfrm>
            <a:off x="10572309" y="131204"/>
            <a:ext cx="0" cy="606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37C8E87-3FFE-EE20-1784-B822AB948C2C}"/>
              </a:ext>
            </a:extLst>
          </p:cNvPr>
          <p:cNvCxnSpPr>
            <a:cxnSpLocks/>
          </p:cNvCxnSpPr>
          <p:nvPr/>
        </p:nvCxnSpPr>
        <p:spPr>
          <a:xfrm>
            <a:off x="11053661" y="468653"/>
            <a:ext cx="0" cy="1035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DEEFE9-EA2A-8009-E0DC-EAAE6305B2DA}"/>
              </a:ext>
            </a:extLst>
          </p:cNvPr>
          <p:cNvCxnSpPr>
            <a:cxnSpLocks/>
          </p:cNvCxnSpPr>
          <p:nvPr/>
        </p:nvCxnSpPr>
        <p:spPr>
          <a:xfrm>
            <a:off x="11509091" y="161041"/>
            <a:ext cx="0" cy="1152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A76774-041A-CA49-1694-52690A946197}"/>
              </a:ext>
            </a:extLst>
          </p:cNvPr>
          <p:cNvCxnSpPr>
            <a:cxnSpLocks/>
          </p:cNvCxnSpPr>
          <p:nvPr/>
        </p:nvCxnSpPr>
        <p:spPr>
          <a:xfrm>
            <a:off x="9458729" y="402904"/>
            <a:ext cx="0" cy="925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7C44960-1761-5D68-D47B-CD4A78E5DE6F}"/>
              </a:ext>
            </a:extLst>
          </p:cNvPr>
          <p:cNvCxnSpPr>
            <a:cxnSpLocks/>
          </p:cNvCxnSpPr>
          <p:nvPr/>
        </p:nvCxnSpPr>
        <p:spPr>
          <a:xfrm>
            <a:off x="10039467" y="222078"/>
            <a:ext cx="9123" cy="844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4182FA1-ED9E-B76B-B653-9E999522D562}"/>
              </a:ext>
            </a:extLst>
          </p:cNvPr>
          <p:cNvCxnSpPr>
            <a:cxnSpLocks/>
          </p:cNvCxnSpPr>
          <p:nvPr/>
        </p:nvCxnSpPr>
        <p:spPr>
          <a:xfrm>
            <a:off x="8902675" y="678187"/>
            <a:ext cx="0" cy="955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71CF523-6F0D-0482-097A-58C0ABECF69D}"/>
              </a:ext>
            </a:extLst>
          </p:cNvPr>
          <p:cNvSpPr txBox="1"/>
          <p:nvPr/>
        </p:nvSpPr>
        <p:spPr>
          <a:xfrm>
            <a:off x="0" y="30504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氷の流れてくる方向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、</a:t>
            </a:r>
            <a:r>
              <a:rPr lang="ja-JP" altLang="en-US" sz="40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敵の出てくる位置</a:t>
            </a:r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も変化する！</a:t>
            </a:r>
            <a:endParaRPr kumimoji="1" lang="en-US" altLang="ja-JP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132E8D3-6BD8-826E-10CA-7F5B7F2874B2}"/>
              </a:ext>
            </a:extLst>
          </p:cNvPr>
          <p:cNvSpPr txBox="1"/>
          <p:nvPr/>
        </p:nvSpPr>
        <p:spPr>
          <a:xfrm>
            <a:off x="0" y="4083926"/>
            <a:ext cx="629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ジャンプで敵を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飛び超え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84577F7-DE80-3830-49D1-15FF82754D74}"/>
              </a:ext>
            </a:extLst>
          </p:cNvPr>
          <p:cNvSpPr txBox="1"/>
          <p:nvPr/>
        </p:nvSpPr>
        <p:spPr>
          <a:xfrm>
            <a:off x="1074117" y="4797061"/>
            <a:ext cx="606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追い詰められても</a:t>
            </a:r>
            <a:r>
              <a:rPr lang="en-US" altLang="ja-JP" sz="2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マス分</a:t>
            </a:r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飛び超えるジャンプで回避！</a:t>
            </a:r>
            <a:endParaRPr kumimoji="1" lang="ja-JP" altLang="en-US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F00CF93-40EC-6B3A-11A7-9BE2431D8DB2}"/>
              </a:ext>
            </a:extLst>
          </p:cNvPr>
          <p:cNvGrpSpPr/>
          <p:nvPr/>
        </p:nvGrpSpPr>
        <p:grpSpPr>
          <a:xfrm>
            <a:off x="7037718" y="4580145"/>
            <a:ext cx="4442663" cy="2187900"/>
            <a:chOff x="6852783" y="4658045"/>
            <a:chExt cx="3419570" cy="1727033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17109787-5799-F38C-D362-9A99ED973B7A}"/>
                </a:ext>
              </a:extLst>
            </p:cNvPr>
            <p:cNvSpPr/>
            <p:nvPr/>
          </p:nvSpPr>
          <p:spPr>
            <a:xfrm>
              <a:off x="8938853" y="4660725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2988BC96-710E-6098-6E96-FB0BFE97E2D5}"/>
                </a:ext>
              </a:extLst>
            </p:cNvPr>
            <p:cNvSpPr/>
            <p:nvPr/>
          </p:nvSpPr>
          <p:spPr>
            <a:xfrm>
              <a:off x="6852783" y="4658045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9D8E9CEB-59ED-AA16-C1D0-0360D95EE56D}"/>
                </a:ext>
              </a:extLst>
            </p:cNvPr>
            <p:cNvSpPr/>
            <p:nvPr/>
          </p:nvSpPr>
          <p:spPr>
            <a:xfrm>
              <a:off x="7892098" y="5235509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8" name="図 57">
            <a:extLst>
              <a:ext uri="{FF2B5EF4-FFF2-40B4-BE49-F238E27FC236}">
                <a16:creationId xmlns:a16="http://schemas.microsoft.com/office/drawing/2014/main" id="{2821F5F6-E517-6E4A-FA8B-008058FA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6412" y="5341015"/>
            <a:ext cx="1615997" cy="87015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586AD1F-C313-C653-1C60-0C70E0A2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51" y="4224129"/>
            <a:ext cx="1536901" cy="153690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7504E4C-FC51-75CE-18A1-93967B440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4" y="4224129"/>
            <a:ext cx="1536901" cy="153690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8A0D3C9E-396E-2185-D48A-6E6E53A543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89" y="3698446"/>
            <a:ext cx="1536901" cy="1536901"/>
          </a:xfrm>
          <a:prstGeom prst="rect">
            <a:avLst/>
          </a:prstGeom>
        </p:spPr>
      </p:pic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C753EE6-F5A8-A604-EA59-5F6734F78FB5}"/>
              </a:ext>
            </a:extLst>
          </p:cNvPr>
          <p:cNvGrpSpPr/>
          <p:nvPr/>
        </p:nvGrpSpPr>
        <p:grpSpPr>
          <a:xfrm rot="900812">
            <a:off x="8790663" y="4071044"/>
            <a:ext cx="1782561" cy="1510932"/>
            <a:chOff x="8811756" y="4093020"/>
            <a:chExt cx="1782561" cy="1510932"/>
          </a:xfrm>
          <a:noFill/>
        </p:grpSpPr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C476EF50-11B2-082E-A2FC-A2190FEE6ECA}"/>
                </a:ext>
              </a:extLst>
            </p:cNvPr>
            <p:cNvSpPr/>
            <p:nvPr/>
          </p:nvSpPr>
          <p:spPr>
            <a:xfrm>
              <a:off x="8861850" y="4489943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9E36DAD5-01C4-C2B8-8B25-5805696A8194}"/>
                </a:ext>
              </a:extLst>
            </p:cNvPr>
            <p:cNvSpPr/>
            <p:nvPr/>
          </p:nvSpPr>
          <p:spPr>
            <a:xfrm>
              <a:off x="8811756" y="4896066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弧 64">
              <a:extLst>
                <a:ext uri="{FF2B5EF4-FFF2-40B4-BE49-F238E27FC236}">
                  <a16:creationId xmlns:a16="http://schemas.microsoft.com/office/drawing/2014/main" id="{596EF48A-3A30-32B1-C8E3-883FC9774B88}"/>
                </a:ext>
              </a:extLst>
            </p:cNvPr>
            <p:cNvSpPr/>
            <p:nvPr/>
          </p:nvSpPr>
          <p:spPr>
            <a:xfrm>
              <a:off x="8858434" y="4093020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C36CD87-69C4-8DD1-560E-024BB13CF740}"/>
              </a:ext>
            </a:extLst>
          </p:cNvPr>
          <p:cNvGrpSpPr/>
          <p:nvPr/>
        </p:nvGrpSpPr>
        <p:grpSpPr>
          <a:xfrm rot="20854437" flipH="1">
            <a:off x="7955809" y="4073089"/>
            <a:ext cx="1782561" cy="1510932"/>
            <a:chOff x="8811756" y="4093020"/>
            <a:chExt cx="1782561" cy="1510932"/>
          </a:xfrm>
          <a:noFill/>
        </p:grpSpPr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345E81FB-1EE3-58DD-A4B2-4FE28A361544}"/>
                </a:ext>
              </a:extLst>
            </p:cNvPr>
            <p:cNvSpPr/>
            <p:nvPr/>
          </p:nvSpPr>
          <p:spPr>
            <a:xfrm>
              <a:off x="8861850" y="4489943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AD7792AF-CB9B-A5B5-4707-E1D75C9C8938}"/>
                </a:ext>
              </a:extLst>
            </p:cNvPr>
            <p:cNvSpPr/>
            <p:nvPr/>
          </p:nvSpPr>
          <p:spPr>
            <a:xfrm>
              <a:off x="8811756" y="4896066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219E5CD7-F80B-EA30-E4D4-24C4968E93DC}"/>
                </a:ext>
              </a:extLst>
            </p:cNvPr>
            <p:cNvSpPr/>
            <p:nvPr/>
          </p:nvSpPr>
          <p:spPr>
            <a:xfrm>
              <a:off x="8858434" y="4093020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195D99E-441E-4778-9845-7C3EDE7CE43F}"/>
              </a:ext>
            </a:extLst>
          </p:cNvPr>
          <p:cNvSpPr txBox="1"/>
          <p:nvPr/>
        </p:nvSpPr>
        <p:spPr>
          <a:xfrm>
            <a:off x="1606136" y="6094641"/>
            <a:ext cx="678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しかし</a:t>
            </a:r>
            <a:r>
              <a:rPr lang="ja-JP" altLang="en-US" sz="36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海に落ちてしまう</a:t>
            </a:r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可能性も</a:t>
            </a:r>
            <a:r>
              <a:rPr lang="en-US" altLang="ja-JP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kumimoji="1" lang="ja-JP" altLang="en-US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7358F52-0FD6-89B0-268F-6048ECAA9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80" y="960897"/>
            <a:ext cx="1835978" cy="1835978"/>
          </a:xfrm>
          <a:prstGeom prst="rect">
            <a:avLst/>
          </a:prstGeom>
        </p:spPr>
      </p:pic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88679EB6-D815-0C49-3F07-BAA02F3602C5}"/>
              </a:ext>
            </a:extLst>
          </p:cNvPr>
          <p:cNvSpPr/>
          <p:nvPr/>
        </p:nvSpPr>
        <p:spPr>
          <a:xfrm rot="2210014">
            <a:off x="6005922" y="850862"/>
            <a:ext cx="444673" cy="1635561"/>
          </a:xfrm>
          <a:prstGeom prst="curvedRightArrow">
            <a:avLst>
              <a:gd name="adj1" fmla="val 33571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右カーブ 6">
            <a:extLst>
              <a:ext uri="{FF2B5EF4-FFF2-40B4-BE49-F238E27FC236}">
                <a16:creationId xmlns:a16="http://schemas.microsoft.com/office/drawing/2014/main" id="{D4C1C31B-21FF-5259-8EAB-4A50F7CB8905}"/>
              </a:ext>
            </a:extLst>
          </p:cNvPr>
          <p:cNvSpPr/>
          <p:nvPr/>
        </p:nvSpPr>
        <p:spPr>
          <a:xfrm rot="12447497">
            <a:off x="7654742" y="1432058"/>
            <a:ext cx="444673" cy="1635561"/>
          </a:xfrm>
          <a:prstGeom prst="curvedRightArrow">
            <a:avLst>
              <a:gd name="adj1" fmla="val 29353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0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矢印: 右カーブ 36">
            <a:extLst>
              <a:ext uri="{FF2B5EF4-FFF2-40B4-BE49-F238E27FC236}">
                <a16:creationId xmlns:a16="http://schemas.microsoft.com/office/drawing/2014/main" id="{1A65E219-DBDE-7DB0-E182-928831919D1C}"/>
              </a:ext>
            </a:extLst>
          </p:cNvPr>
          <p:cNvSpPr/>
          <p:nvPr/>
        </p:nvSpPr>
        <p:spPr>
          <a:xfrm rot="10800000">
            <a:off x="4738098" y="1472959"/>
            <a:ext cx="444673" cy="1149569"/>
          </a:xfrm>
          <a:prstGeom prst="curvedRightArrow">
            <a:avLst>
              <a:gd name="adj1" fmla="val 38930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3956207" y="92333"/>
            <a:ext cx="720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を埋め込み、流氷が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回転！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細かな仕様</a:t>
            </a:r>
          </a:p>
        </p:txBody>
      </p:sp>
      <p:sp>
        <p:nvSpPr>
          <p:cNvPr id="9" name="六角形 8">
            <a:extLst>
              <a:ext uri="{FF2B5EF4-FFF2-40B4-BE49-F238E27FC236}">
                <a16:creationId xmlns:a16="http://schemas.microsoft.com/office/drawing/2014/main" id="{1C88266E-2B3C-C2DA-1004-F56B67CB8F08}"/>
              </a:ext>
            </a:extLst>
          </p:cNvPr>
          <p:cNvSpPr/>
          <p:nvPr/>
        </p:nvSpPr>
        <p:spPr>
          <a:xfrm>
            <a:off x="398232" y="93824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六角形 10">
            <a:extLst>
              <a:ext uri="{FF2B5EF4-FFF2-40B4-BE49-F238E27FC236}">
                <a16:creationId xmlns:a16="http://schemas.microsoft.com/office/drawing/2014/main" id="{2E9B81E2-238D-BDEF-D326-7BA019BE5E4A}"/>
              </a:ext>
            </a:extLst>
          </p:cNvPr>
          <p:cNvSpPr/>
          <p:nvPr/>
        </p:nvSpPr>
        <p:spPr>
          <a:xfrm>
            <a:off x="1445457" y="150636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六角形 12">
            <a:extLst>
              <a:ext uri="{FF2B5EF4-FFF2-40B4-BE49-F238E27FC236}">
                <a16:creationId xmlns:a16="http://schemas.microsoft.com/office/drawing/2014/main" id="{01591DF0-EFEE-90E3-4E1D-845CAF7E0631}"/>
              </a:ext>
            </a:extLst>
          </p:cNvPr>
          <p:cNvSpPr/>
          <p:nvPr/>
        </p:nvSpPr>
        <p:spPr>
          <a:xfrm>
            <a:off x="2482850" y="9315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六角形 13">
            <a:extLst>
              <a:ext uri="{FF2B5EF4-FFF2-40B4-BE49-F238E27FC236}">
                <a16:creationId xmlns:a16="http://schemas.microsoft.com/office/drawing/2014/main" id="{53EAC12F-DCA1-4C76-0137-57D5D21A71FF}"/>
              </a:ext>
            </a:extLst>
          </p:cNvPr>
          <p:cNvSpPr/>
          <p:nvPr/>
        </p:nvSpPr>
        <p:spPr>
          <a:xfrm>
            <a:off x="408064" y="2087628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29BB791-51CB-A270-5751-8CC6398F4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" y="4078178"/>
            <a:ext cx="2476912" cy="263344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4786BAF-5509-FADD-5781-17770B8E9557}"/>
              </a:ext>
            </a:extLst>
          </p:cNvPr>
          <p:cNvGrpSpPr/>
          <p:nvPr/>
        </p:nvGrpSpPr>
        <p:grpSpPr>
          <a:xfrm>
            <a:off x="6402517" y="4039780"/>
            <a:ext cx="2865121" cy="2753106"/>
            <a:chOff x="1847257" y="4623073"/>
            <a:chExt cx="2762675" cy="2447094"/>
          </a:xfrm>
        </p:grpSpPr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154CAF3B-A61A-B717-3594-5FF8D7E6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5882" flipH="1">
              <a:off x="3742956" y="4623073"/>
              <a:ext cx="866976" cy="1326566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6C0F295-86D0-4B65-62A4-EAFF655B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257" y="4657203"/>
              <a:ext cx="2399017" cy="2412964"/>
            </a:xfrm>
            <a:prstGeom prst="rect">
              <a:avLst/>
            </a:prstGeom>
          </p:spPr>
        </p:pic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8AED9A-DF6C-83A1-278D-CE1B7D8F18B4}"/>
              </a:ext>
            </a:extLst>
          </p:cNvPr>
          <p:cNvSpPr txBox="1"/>
          <p:nvPr/>
        </p:nvSpPr>
        <p:spPr>
          <a:xfrm>
            <a:off x="242422" y="3275807"/>
            <a:ext cx="6696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ゲームをかき乱す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敵たち！</a:t>
            </a:r>
            <a:endParaRPr kumimoji="1" lang="ja-JP" altLang="en-US" sz="36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9463F1-3606-549B-D5E9-A5AFFC17083A}"/>
              </a:ext>
            </a:extLst>
          </p:cNvPr>
          <p:cNvSpPr txBox="1"/>
          <p:nvPr/>
        </p:nvSpPr>
        <p:spPr>
          <a:xfrm>
            <a:off x="2649868" y="4400025"/>
            <a:ext cx="4159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シロクマ</a:t>
            </a:r>
            <a:endParaRPr kumimoji="1" lang="en-US" altLang="ja-JP" sz="40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8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・ペンギンを見つけたら高速で迫る</a:t>
            </a:r>
            <a:endParaRPr kumimoji="1" lang="en-US" altLang="ja-JP" sz="28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1A80F9-503B-A067-CB64-5D0B769A8FA5}"/>
              </a:ext>
            </a:extLst>
          </p:cNvPr>
          <p:cNvSpPr txBox="1"/>
          <p:nvPr/>
        </p:nvSpPr>
        <p:spPr>
          <a:xfrm>
            <a:off x="9078157" y="4521846"/>
            <a:ext cx="27581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南極探査隊</a:t>
            </a:r>
            <a:endParaRPr kumimoji="1" lang="en-US" altLang="ja-JP" sz="40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8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・氷削る</a:t>
            </a:r>
            <a:endParaRPr kumimoji="1" lang="en-US" altLang="ja-JP" sz="28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DB4BC13-9F79-3124-A3C8-2A34746478D5}"/>
              </a:ext>
            </a:extLst>
          </p:cNvPr>
          <p:cNvSpPr/>
          <p:nvPr/>
        </p:nvSpPr>
        <p:spPr>
          <a:xfrm>
            <a:off x="1899592" y="1872245"/>
            <a:ext cx="432000" cy="4307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839BEB48-512B-90B4-E32A-15A77036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9" y="2081145"/>
            <a:ext cx="1082766" cy="1082766"/>
          </a:xfrm>
          <a:prstGeom prst="rect">
            <a:avLst/>
          </a:prstGeom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FC9675D1-B404-ACB3-6D31-CBAF871DA149}"/>
              </a:ext>
            </a:extLst>
          </p:cNvPr>
          <p:cNvSpPr/>
          <p:nvPr/>
        </p:nvSpPr>
        <p:spPr>
          <a:xfrm>
            <a:off x="3771077" y="1747520"/>
            <a:ext cx="2182683" cy="70508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カーブ 35">
            <a:extLst>
              <a:ext uri="{FF2B5EF4-FFF2-40B4-BE49-F238E27FC236}">
                <a16:creationId xmlns:a16="http://schemas.microsoft.com/office/drawing/2014/main" id="{54DCFB7B-1068-AE40-0C2B-7D5AD379953C}"/>
              </a:ext>
            </a:extLst>
          </p:cNvPr>
          <p:cNvSpPr/>
          <p:nvPr/>
        </p:nvSpPr>
        <p:spPr>
          <a:xfrm>
            <a:off x="4145905" y="1562537"/>
            <a:ext cx="444673" cy="1149569"/>
          </a:xfrm>
          <a:prstGeom prst="curvedRightArrow">
            <a:avLst>
              <a:gd name="adj1" fmla="val 38930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80BDAED6-9BBF-39F6-D901-7E09E636F579}"/>
              </a:ext>
            </a:extLst>
          </p:cNvPr>
          <p:cNvSpPr/>
          <p:nvPr/>
        </p:nvSpPr>
        <p:spPr>
          <a:xfrm flipV="1">
            <a:off x="5980987" y="213389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FF5B7143-9E12-1439-77E3-D137D3B67D31}"/>
              </a:ext>
            </a:extLst>
          </p:cNvPr>
          <p:cNvSpPr/>
          <p:nvPr/>
        </p:nvSpPr>
        <p:spPr>
          <a:xfrm flipV="1">
            <a:off x="7028212" y="15657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9DD86D32-6AEE-A453-F0DE-0CD5BFA5FF90}"/>
              </a:ext>
            </a:extLst>
          </p:cNvPr>
          <p:cNvSpPr/>
          <p:nvPr/>
        </p:nvSpPr>
        <p:spPr>
          <a:xfrm flipV="1">
            <a:off x="8065605" y="214056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FCD9A5E0-B30F-EEF4-5184-450BFE2F8DF5}"/>
              </a:ext>
            </a:extLst>
          </p:cNvPr>
          <p:cNvSpPr/>
          <p:nvPr/>
        </p:nvSpPr>
        <p:spPr>
          <a:xfrm flipV="1">
            <a:off x="5990819" y="98451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4A5A836-135F-4D54-D3EF-51128D0865A7}"/>
              </a:ext>
            </a:extLst>
          </p:cNvPr>
          <p:cNvSpPr/>
          <p:nvPr/>
        </p:nvSpPr>
        <p:spPr>
          <a:xfrm flipV="1">
            <a:off x="7482347" y="1918696"/>
            <a:ext cx="432000" cy="4307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8C811B90-E9B2-8401-9923-E5C3551E8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76" y="1024393"/>
            <a:ext cx="1082766" cy="1082766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2D59351-56D3-39DB-28F5-B437D1BFED5E}"/>
              </a:ext>
            </a:extLst>
          </p:cNvPr>
          <p:cNvSpPr txBox="1"/>
          <p:nvPr/>
        </p:nvSpPr>
        <p:spPr>
          <a:xfrm>
            <a:off x="9289348" y="930772"/>
            <a:ext cx="2676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ペンギンが埋めた</a:t>
            </a:r>
            <a:endParaRPr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</a:t>
            </a:r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を起点に</a:t>
            </a:r>
            <a:endParaRPr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海流で回転！</a:t>
            </a:r>
            <a:endParaRPr kumimoji="1" lang="ja-JP" altLang="en-US" sz="20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06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六角形 69">
            <a:extLst>
              <a:ext uri="{FF2B5EF4-FFF2-40B4-BE49-F238E27FC236}">
                <a16:creationId xmlns:a16="http://schemas.microsoft.com/office/drawing/2014/main" id="{9ABA0172-07C8-FD29-360E-6054BC5FD642}"/>
              </a:ext>
            </a:extLst>
          </p:cNvPr>
          <p:cNvSpPr/>
          <p:nvPr/>
        </p:nvSpPr>
        <p:spPr>
          <a:xfrm>
            <a:off x="1468918" y="4081695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六角形 70">
            <a:extLst>
              <a:ext uri="{FF2B5EF4-FFF2-40B4-BE49-F238E27FC236}">
                <a16:creationId xmlns:a16="http://schemas.microsoft.com/office/drawing/2014/main" id="{2F53D961-DEAB-4A0F-5E9C-3350241C599C}"/>
              </a:ext>
            </a:extLst>
          </p:cNvPr>
          <p:cNvSpPr/>
          <p:nvPr/>
        </p:nvSpPr>
        <p:spPr>
          <a:xfrm>
            <a:off x="2145193" y="3633600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六角形 71">
            <a:extLst>
              <a:ext uri="{FF2B5EF4-FFF2-40B4-BE49-F238E27FC236}">
                <a16:creationId xmlns:a16="http://schemas.microsoft.com/office/drawing/2014/main" id="{8001A97C-739A-E3DC-2C1E-5A2EC4315E9B}"/>
              </a:ext>
            </a:extLst>
          </p:cNvPr>
          <p:cNvSpPr/>
          <p:nvPr/>
        </p:nvSpPr>
        <p:spPr>
          <a:xfrm>
            <a:off x="2145193" y="2734171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E66F17-3ABB-49E2-4B2A-F36C9B4DEB74}"/>
              </a:ext>
            </a:extLst>
          </p:cNvPr>
          <p:cNvSpPr/>
          <p:nvPr/>
        </p:nvSpPr>
        <p:spPr>
          <a:xfrm>
            <a:off x="1156254" y="842149"/>
            <a:ext cx="9879491" cy="50579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ゲーム画面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8AED9A-DF6C-83A1-278D-CE1B7D8F18B4}"/>
              </a:ext>
            </a:extLst>
          </p:cNvPr>
          <p:cNvSpPr txBox="1"/>
          <p:nvPr/>
        </p:nvSpPr>
        <p:spPr>
          <a:xfrm>
            <a:off x="4048050" y="5830762"/>
            <a:ext cx="4095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イメージ図</a:t>
            </a:r>
            <a:endParaRPr kumimoji="1" lang="ja-JP" altLang="en-US" sz="5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AD5DCF0A-5C0B-76C8-B933-602CA4648AC3}"/>
              </a:ext>
            </a:extLst>
          </p:cNvPr>
          <p:cNvSpPr/>
          <p:nvPr/>
        </p:nvSpPr>
        <p:spPr>
          <a:xfrm>
            <a:off x="4149781" y="408047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1F073947-247B-CB10-6B23-547D9CC329BA}"/>
              </a:ext>
            </a:extLst>
          </p:cNvPr>
          <p:cNvSpPr/>
          <p:nvPr/>
        </p:nvSpPr>
        <p:spPr>
          <a:xfrm>
            <a:off x="4826056" y="3632381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C5923BFE-B38C-6CEE-9EE5-F343AF919F7F}"/>
              </a:ext>
            </a:extLst>
          </p:cNvPr>
          <p:cNvSpPr/>
          <p:nvPr/>
        </p:nvSpPr>
        <p:spPr>
          <a:xfrm>
            <a:off x="4828683" y="2732381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D8C10FE7-9702-B3D6-7F73-2F94367EE8FC}"/>
              </a:ext>
            </a:extLst>
          </p:cNvPr>
          <p:cNvSpPr/>
          <p:nvPr/>
        </p:nvSpPr>
        <p:spPr>
          <a:xfrm>
            <a:off x="4161356" y="2280452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A88CCD1A-D6AB-8ACF-0AD4-3B358B0F17A5}"/>
              </a:ext>
            </a:extLst>
          </p:cNvPr>
          <p:cNvSpPr/>
          <p:nvPr/>
        </p:nvSpPr>
        <p:spPr>
          <a:xfrm>
            <a:off x="8178180" y="2740328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3ADA2276-12E9-8D18-1E30-3CBF3936C060}"/>
              </a:ext>
            </a:extLst>
          </p:cNvPr>
          <p:cNvSpPr/>
          <p:nvPr/>
        </p:nvSpPr>
        <p:spPr>
          <a:xfrm>
            <a:off x="7510853" y="2288399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0CEB4E0A-A4A4-7E6E-4697-DFB9888A4866}"/>
              </a:ext>
            </a:extLst>
          </p:cNvPr>
          <p:cNvSpPr/>
          <p:nvPr/>
        </p:nvSpPr>
        <p:spPr>
          <a:xfrm>
            <a:off x="6839716" y="1832660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CDCF1F3-4370-5714-4689-F13D52EB0FEC}"/>
              </a:ext>
            </a:extLst>
          </p:cNvPr>
          <p:cNvCxnSpPr>
            <a:cxnSpLocks/>
          </p:cNvCxnSpPr>
          <p:nvPr/>
        </p:nvCxnSpPr>
        <p:spPr>
          <a:xfrm>
            <a:off x="9055360" y="2730452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D5DA92-CE7E-3802-F209-E28C4E85C384}"/>
              </a:ext>
            </a:extLst>
          </p:cNvPr>
          <p:cNvCxnSpPr>
            <a:cxnSpLocks/>
          </p:cNvCxnSpPr>
          <p:nvPr/>
        </p:nvCxnSpPr>
        <p:spPr>
          <a:xfrm>
            <a:off x="9466733" y="3072922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2C196DA-1D86-738E-DFE7-1F5B51ACA909}"/>
              </a:ext>
            </a:extLst>
          </p:cNvPr>
          <p:cNvCxnSpPr>
            <a:cxnSpLocks/>
          </p:cNvCxnSpPr>
          <p:nvPr/>
        </p:nvCxnSpPr>
        <p:spPr>
          <a:xfrm flipV="1">
            <a:off x="9138663" y="3438228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E06EDE-6172-1999-D0F9-07C440B61A5D}"/>
              </a:ext>
            </a:extLst>
          </p:cNvPr>
          <p:cNvCxnSpPr>
            <a:cxnSpLocks/>
          </p:cNvCxnSpPr>
          <p:nvPr/>
        </p:nvCxnSpPr>
        <p:spPr>
          <a:xfrm>
            <a:off x="8066656" y="2155485"/>
            <a:ext cx="1519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A84AD8B-A722-E1A9-5836-072D38B5DD52}"/>
              </a:ext>
            </a:extLst>
          </p:cNvPr>
          <p:cNvCxnSpPr>
            <a:cxnSpLocks/>
          </p:cNvCxnSpPr>
          <p:nvPr/>
        </p:nvCxnSpPr>
        <p:spPr>
          <a:xfrm>
            <a:off x="8550859" y="2455283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6CB91D0-1E5C-BAD2-9758-7ED513FF6871}"/>
              </a:ext>
            </a:extLst>
          </p:cNvPr>
          <p:cNvCxnSpPr>
            <a:cxnSpLocks/>
          </p:cNvCxnSpPr>
          <p:nvPr/>
        </p:nvCxnSpPr>
        <p:spPr>
          <a:xfrm>
            <a:off x="7743350" y="1898405"/>
            <a:ext cx="1544890" cy="5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9B78A7D8-8D8F-A91C-33A0-2E165E1E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77" y="1202131"/>
            <a:ext cx="1126696" cy="1126696"/>
          </a:xfrm>
          <a:prstGeom prst="rect">
            <a:avLst/>
          </a:prstGeom>
        </p:spPr>
      </p:pic>
      <p:sp>
        <p:nvSpPr>
          <p:cNvPr id="44" name="矢印: 左 43">
            <a:extLst>
              <a:ext uri="{FF2B5EF4-FFF2-40B4-BE49-F238E27FC236}">
                <a16:creationId xmlns:a16="http://schemas.microsoft.com/office/drawing/2014/main" id="{C994F20D-0CE9-8554-69A2-53713B59996C}"/>
              </a:ext>
            </a:extLst>
          </p:cNvPr>
          <p:cNvSpPr/>
          <p:nvPr/>
        </p:nvSpPr>
        <p:spPr>
          <a:xfrm>
            <a:off x="1310077" y="957899"/>
            <a:ext cx="993058" cy="421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BA32613C-8A25-2C3A-C4FE-FF4008605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685" y="1696316"/>
            <a:ext cx="1214507" cy="121450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08EEEBD6-9CDC-49B8-0A24-D73BE7EFE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56" y="4216517"/>
            <a:ext cx="930826" cy="501214"/>
          </a:xfrm>
          <a:prstGeom prst="rect">
            <a:avLst/>
          </a:prstGeom>
        </p:spPr>
      </p:pic>
      <p:sp>
        <p:nvSpPr>
          <p:cNvPr id="47" name="六角形 46">
            <a:extLst>
              <a:ext uri="{FF2B5EF4-FFF2-40B4-BE49-F238E27FC236}">
                <a16:creationId xmlns:a16="http://schemas.microsoft.com/office/drawing/2014/main" id="{7B028AE0-391C-4F2F-0CFB-8B29B6A80C4B}"/>
              </a:ext>
            </a:extLst>
          </p:cNvPr>
          <p:cNvSpPr/>
          <p:nvPr/>
        </p:nvSpPr>
        <p:spPr>
          <a:xfrm>
            <a:off x="6169089" y="454036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六角形 47">
            <a:extLst>
              <a:ext uri="{FF2B5EF4-FFF2-40B4-BE49-F238E27FC236}">
                <a16:creationId xmlns:a16="http://schemas.microsoft.com/office/drawing/2014/main" id="{E09AD067-FBE6-4AAD-EDE5-B9D8A3AB614A}"/>
              </a:ext>
            </a:extLst>
          </p:cNvPr>
          <p:cNvSpPr/>
          <p:nvPr/>
        </p:nvSpPr>
        <p:spPr>
          <a:xfrm>
            <a:off x="5497952" y="4084628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58FBDB7E-281F-5B29-C825-4108745E0996}"/>
              </a:ext>
            </a:extLst>
          </p:cNvPr>
          <p:cNvSpPr/>
          <p:nvPr/>
        </p:nvSpPr>
        <p:spPr>
          <a:xfrm>
            <a:off x="9912523" y="454819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60FB55C3-93FC-1C8A-53E9-06B1A47D508F}"/>
              </a:ext>
            </a:extLst>
          </p:cNvPr>
          <p:cNvSpPr/>
          <p:nvPr/>
        </p:nvSpPr>
        <p:spPr>
          <a:xfrm>
            <a:off x="9241386" y="409245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FF9B25FF-CB9D-C059-6840-340950E34C61}"/>
              </a:ext>
            </a:extLst>
          </p:cNvPr>
          <p:cNvSpPr/>
          <p:nvPr/>
        </p:nvSpPr>
        <p:spPr>
          <a:xfrm>
            <a:off x="8566733" y="454311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33DB9C58-3991-FB5A-5750-A2D0F4AFF306}"/>
              </a:ext>
            </a:extLst>
          </p:cNvPr>
          <p:cNvSpPr/>
          <p:nvPr/>
        </p:nvSpPr>
        <p:spPr>
          <a:xfrm>
            <a:off x="7892080" y="409417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FB56354-D6D4-D36E-F09E-4CE9A64E3C68}"/>
              </a:ext>
            </a:extLst>
          </p:cNvPr>
          <p:cNvCxnSpPr>
            <a:cxnSpLocks/>
          </p:cNvCxnSpPr>
          <p:nvPr/>
        </p:nvCxnSpPr>
        <p:spPr>
          <a:xfrm>
            <a:off x="10100087" y="4147076"/>
            <a:ext cx="781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8E05BC6-1054-B6E4-531E-35DC8E6DC091}"/>
              </a:ext>
            </a:extLst>
          </p:cNvPr>
          <p:cNvCxnSpPr>
            <a:cxnSpLocks/>
          </p:cNvCxnSpPr>
          <p:nvPr/>
        </p:nvCxnSpPr>
        <p:spPr>
          <a:xfrm>
            <a:off x="10256215" y="4336829"/>
            <a:ext cx="480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ACD7F32-802D-D43F-845E-1FB888F749F9}"/>
              </a:ext>
            </a:extLst>
          </p:cNvPr>
          <p:cNvCxnSpPr>
            <a:cxnSpLocks/>
          </p:cNvCxnSpPr>
          <p:nvPr/>
        </p:nvCxnSpPr>
        <p:spPr>
          <a:xfrm>
            <a:off x="10736580" y="4619516"/>
            <a:ext cx="278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D2CBA96-D548-5D90-1776-8D1AD62E566D}"/>
              </a:ext>
            </a:extLst>
          </p:cNvPr>
          <p:cNvCxnSpPr>
            <a:cxnSpLocks/>
          </p:cNvCxnSpPr>
          <p:nvPr/>
        </p:nvCxnSpPr>
        <p:spPr>
          <a:xfrm>
            <a:off x="10818495" y="4876691"/>
            <a:ext cx="196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0AFBB4-F1DC-9711-C300-9B24D1BB536F}"/>
              </a:ext>
            </a:extLst>
          </p:cNvPr>
          <p:cNvCxnSpPr>
            <a:cxnSpLocks/>
          </p:cNvCxnSpPr>
          <p:nvPr/>
        </p:nvCxnSpPr>
        <p:spPr>
          <a:xfrm>
            <a:off x="10778233" y="5149106"/>
            <a:ext cx="2364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57B326D-7510-EF03-EA89-932B2D2C6C22}"/>
              </a:ext>
            </a:extLst>
          </p:cNvPr>
          <p:cNvCxnSpPr>
            <a:cxnSpLocks/>
          </p:cNvCxnSpPr>
          <p:nvPr/>
        </p:nvCxnSpPr>
        <p:spPr>
          <a:xfrm>
            <a:off x="10659488" y="5421521"/>
            <a:ext cx="326012" cy="4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0A8C1254-7DB2-E05A-D1F1-9C431CD8D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3886" y="2841763"/>
            <a:ext cx="930826" cy="50121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97D7A36D-FA10-57B8-4521-A547DD7AD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9207" y="4216517"/>
            <a:ext cx="930826" cy="501214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C5CF611-47B2-83F1-B02E-EAD779A5F6E2}"/>
              </a:ext>
            </a:extLst>
          </p:cNvPr>
          <p:cNvCxnSpPr>
            <a:cxnSpLocks/>
          </p:cNvCxnSpPr>
          <p:nvPr/>
        </p:nvCxnSpPr>
        <p:spPr>
          <a:xfrm>
            <a:off x="3088402" y="4158415"/>
            <a:ext cx="755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A4E6782-BCB6-BA8F-D49C-87628D63253E}"/>
              </a:ext>
            </a:extLst>
          </p:cNvPr>
          <p:cNvCxnSpPr>
            <a:cxnSpLocks/>
          </p:cNvCxnSpPr>
          <p:nvPr/>
        </p:nvCxnSpPr>
        <p:spPr>
          <a:xfrm>
            <a:off x="2905197" y="4540115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8EB6C04F-1D98-7529-9877-849F7AAF6C9F}"/>
              </a:ext>
            </a:extLst>
          </p:cNvPr>
          <p:cNvCxnSpPr>
            <a:cxnSpLocks/>
          </p:cNvCxnSpPr>
          <p:nvPr/>
        </p:nvCxnSpPr>
        <p:spPr>
          <a:xfrm flipV="1">
            <a:off x="2360780" y="4921815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93239D7-E6A6-B541-850F-1993421A0D27}"/>
              </a:ext>
            </a:extLst>
          </p:cNvPr>
          <p:cNvCxnSpPr>
            <a:cxnSpLocks/>
          </p:cNvCxnSpPr>
          <p:nvPr/>
        </p:nvCxnSpPr>
        <p:spPr>
          <a:xfrm>
            <a:off x="3131681" y="3176894"/>
            <a:ext cx="788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04AD236-4E7E-736C-35FB-43DA62F4F293}"/>
              </a:ext>
            </a:extLst>
          </p:cNvPr>
          <p:cNvCxnSpPr>
            <a:cxnSpLocks/>
          </p:cNvCxnSpPr>
          <p:nvPr/>
        </p:nvCxnSpPr>
        <p:spPr>
          <a:xfrm flipV="1">
            <a:off x="3131681" y="3649127"/>
            <a:ext cx="1069766" cy="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535CF57-420F-21FD-D544-D27270B97521}"/>
              </a:ext>
            </a:extLst>
          </p:cNvPr>
          <p:cNvCxnSpPr>
            <a:cxnSpLocks/>
          </p:cNvCxnSpPr>
          <p:nvPr/>
        </p:nvCxnSpPr>
        <p:spPr>
          <a:xfrm>
            <a:off x="2968342" y="2823880"/>
            <a:ext cx="1086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図 87">
            <a:extLst>
              <a:ext uri="{FF2B5EF4-FFF2-40B4-BE49-F238E27FC236}">
                <a16:creationId xmlns:a16="http://schemas.microsoft.com/office/drawing/2014/main" id="{DE5C4ACB-30E5-8CBE-D59A-CCCDDE65D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8505" y="899603"/>
            <a:ext cx="1263656" cy="680430"/>
          </a:xfrm>
          <a:prstGeom prst="rect">
            <a:avLst/>
          </a:prstGeom>
        </p:spPr>
      </p:pic>
      <p:pic>
        <p:nvPicPr>
          <p:cNvPr id="90" name="図 89" descr="図形&#10;&#10;低い精度で自動的に生成された説明">
            <a:extLst>
              <a:ext uri="{FF2B5EF4-FFF2-40B4-BE49-F238E27FC236}">
                <a16:creationId xmlns:a16="http://schemas.microsoft.com/office/drawing/2014/main" id="{102ADC4E-392C-CBDD-E51F-E8481E9E4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36" y="876003"/>
            <a:ext cx="970173" cy="727630"/>
          </a:xfrm>
          <a:prstGeom prst="rect">
            <a:avLst/>
          </a:prstGeom>
          <a:effectLst>
            <a:glow rad="50800">
              <a:srgbClr val="FF0000">
                <a:alpha val="80000"/>
              </a:srgbClr>
            </a:glow>
          </a:effec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834996F-2A6B-2734-3B7E-71D060A67083}"/>
              </a:ext>
            </a:extLst>
          </p:cNvPr>
          <p:cNvSpPr txBox="1"/>
          <p:nvPr/>
        </p:nvSpPr>
        <p:spPr>
          <a:xfrm>
            <a:off x="9926472" y="849576"/>
            <a:ext cx="132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×3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63DCD93-F083-588C-2336-97A5B1FC4BE1}"/>
              </a:ext>
            </a:extLst>
          </p:cNvPr>
          <p:cNvSpPr txBox="1"/>
          <p:nvPr/>
        </p:nvSpPr>
        <p:spPr>
          <a:xfrm>
            <a:off x="4201447" y="8125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SCORE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：</a:t>
            </a:r>
            <a:r>
              <a:rPr kumimoji="1" lang="en-US" altLang="ja-JP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00020300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25B50682-69CC-6D75-9C70-E8143EF47887}"/>
              </a:ext>
            </a:extLst>
          </p:cNvPr>
          <p:cNvSpPr/>
          <p:nvPr/>
        </p:nvSpPr>
        <p:spPr>
          <a:xfrm flipV="1">
            <a:off x="5105184" y="3019429"/>
            <a:ext cx="360000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41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操作方法</a:t>
            </a:r>
          </a:p>
        </p:txBody>
      </p:sp>
      <p:pic>
        <p:nvPicPr>
          <p:cNvPr id="16" name="図 15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0E42EB21-611F-4CC6-FB25-97CDE0CB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04" y="1894484"/>
            <a:ext cx="5934767" cy="4491432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1B425545-6941-1A95-AD1D-66EB895418A5}"/>
              </a:ext>
            </a:extLst>
          </p:cNvPr>
          <p:cNvSpPr/>
          <p:nvPr/>
        </p:nvSpPr>
        <p:spPr>
          <a:xfrm rot="1271345">
            <a:off x="3252310" y="3137186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B1026-616B-72EB-F62B-74512916DE76}"/>
              </a:ext>
            </a:extLst>
          </p:cNvPr>
          <p:cNvSpPr txBox="1"/>
          <p:nvPr/>
        </p:nvSpPr>
        <p:spPr>
          <a:xfrm>
            <a:off x="555663" y="2460664"/>
            <a:ext cx="266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方向転換</a:t>
            </a:r>
            <a:endParaRPr kumimoji="1" lang="ja-JP" altLang="en-US" sz="4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982B80C-33D0-796C-DBC3-BA52AEE01269}"/>
              </a:ext>
            </a:extLst>
          </p:cNvPr>
          <p:cNvSpPr/>
          <p:nvPr/>
        </p:nvSpPr>
        <p:spPr>
          <a:xfrm rot="12535843">
            <a:off x="7320276" y="4205423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26C4D6-B43A-B51E-906F-5805EB146F8F}"/>
              </a:ext>
            </a:extLst>
          </p:cNvPr>
          <p:cNvSpPr txBox="1"/>
          <p:nvPr/>
        </p:nvSpPr>
        <p:spPr>
          <a:xfrm>
            <a:off x="8387299" y="4380539"/>
            <a:ext cx="2764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氷を破壊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3DEA49A-B60A-220F-1D41-94C4296CA475}"/>
              </a:ext>
            </a:extLst>
          </p:cNvPr>
          <p:cNvSpPr/>
          <p:nvPr/>
        </p:nvSpPr>
        <p:spPr>
          <a:xfrm rot="10233160">
            <a:off x="7738308" y="3382329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A25067-7652-1B55-8E65-0A9F108DCC75}"/>
              </a:ext>
            </a:extLst>
          </p:cNvPr>
          <p:cNvSpPr txBox="1"/>
          <p:nvPr/>
        </p:nvSpPr>
        <p:spPr>
          <a:xfrm>
            <a:off x="8871708" y="3037168"/>
            <a:ext cx="2764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ジャンプ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4B30E74-8AA1-4CEA-E3A6-D4ACFB7789FB}"/>
              </a:ext>
            </a:extLst>
          </p:cNvPr>
          <p:cNvSpPr/>
          <p:nvPr/>
        </p:nvSpPr>
        <p:spPr>
          <a:xfrm rot="8303885">
            <a:off x="7194860" y="2724196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3EAB06-4BBB-EC6C-6794-38770188E804}"/>
              </a:ext>
            </a:extLst>
          </p:cNvPr>
          <p:cNvSpPr txBox="1"/>
          <p:nvPr/>
        </p:nvSpPr>
        <p:spPr>
          <a:xfrm>
            <a:off x="8139448" y="1866949"/>
            <a:ext cx="20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杭打ち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14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206</Words>
  <Application>Microsoft Office PowerPoint</Application>
  <PresentationFormat>ワイド画面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GN-キルゴUかなO</vt:lpstr>
      <vt:lpstr>HGP創英角ｺﾞｼｯｸUB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221134@st.yoshida-g.ac.jp</cp:lastModifiedBy>
  <cp:revision>4</cp:revision>
  <dcterms:created xsi:type="dcterms:W3CDTF">2024-10-07T00:28:24Z</dcterms:created>
  <dcterms:modified xsi:type="dcterms:W3CDTF">2024-10-07T04:29:30Z</dcterms:modified>
</cp:coreProperties>
</file>