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DDA9-98E3-49B5-96E3-66D09A58B8F9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3660-A49C-4764-A944-17724250A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F183F-E36C-6641-1B7B-C4CDF1C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52B77-2FC6-A0A2-2C6E-2B3B586CC7F9}"/>
              </a:ext>
            </a:extLst>
          </p:cNvPr>
          <p:cNvSpPr txBox="1"/>
          <p:nvPr/>
        </p:nvSpPr>
        <p:spPr>
          <a:xfrm>
            <a:off x="-7178338" y="1307098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Master</a:t>
            </a:r>
            <a:r>
              <a:rPr kumimoji="1" lang="ja-JP" altLang="en-US" sz="8000" dirty="0"/>
              <a:t>版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主に最後の調整、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海、南極の細かい表現、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今思えばもっとできたこと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挑戦して良かったこと</a:t>
            </a:r>
            <a:r>
              <a:rPr kumimoji="1" lang="en-US" altLang="ja-JP" sz="4400" dirty="0"/>
              <a:t>)</a:t>
            </a:r>
          </a:p>
        </p:txBody>
      </p:sp>
      <p:pic>
        <p:nvPicPr>
          <p:cNvPr id="7" name="図 6" descr="水, スイミング, プール, ブルー が含まれている画像&#10;&#10;自動的に生成された説明">
            <a:extLst>
              <a:ext uri="{FF2B5EF4-FFF2-40B4-BE49-F238E27FC236}">
                <a16:creationId xmlns:a16="http://schemas.microsoft.com/office/drawing/2014/main" id="{86E98AB3-B741-474F-7AE9-510CC9DE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4717" r="47643" b="14802"/>
          <a:stretch/>
        </p:blipFill>
        <p:spPr>
          <a:xfrm>
            <a:off x="1228545" y="5976937"/>
            <a:ext cx="4586289" cy="3929063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77CA849-8812-0F7B-D69A-62BDB1A8F09E}"/>
              </a:ext>
            </a:extLst>
          </p:cNvPr>
          <p:cNvGrpSpPr/>
          <p:nvPr/>
        </p:nvGrpSpPr>
        <p:grpSpPr>
          <a:xfrm>
            <a:off x="303141" y="29284"/>
            <a:ext cx="2877631" cy="1163514"/>
            <a:chOff x="365867" y="2958337"/>
            <a:chExt cx="5505824" cy="22261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4BB14028-BDB1-39CF-0F1A-BA8A298EF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3685" y="3050906"/>
              <a:ext cx="3048006" cy="2133604"/>
            </a:xfrm>
            <a:prstGeom prst="rect">
              <a:avLst/>
            </a:prstGeom>
          </p:spPr>
        </p:pic>
        <p:pic>
          <p:nvPicPr>
            <p:cNvPr id="10" name="図 9" descr="図形&#10;&#10;自動的に生成された説明">
              <a:extLst>
                <a:ext uri="{FF2B5EF4-FFF2-40B4-BE49-F238E27FC236}">
                  <a16:creationId xmlns:a16="http://schemas.microsoft.com/office/drawing/2014/main" id="{109F9292-806D-622A-96CD-5DB1974D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67" y="2958337"/>
              <a:ext cx="3048006" cy="2133604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8B005F-D1B6-071B-717C-6227A9287E57}"/>
              </a:ext>
            </a:extLst>
          </p:cNvPr>
          <p:cNvSpPr txBox="1"/>
          <p:nvPr/>
        </p:nvSpPr>
        <p:spPr>
          <a:xfrm>
            <a:off x="-151820" y="232907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glow rad="114300">
                    <a:schemeClr val="accent4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マスター版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98FA41-D696-80F6-CE94-632878257895}"/>
              </a:ext>
            </a:extLst>
          </p:cNvPr>
          <p:cNvSpPr txBox="1"/>
          <p:nvPr/>
        </p:nvSpPr>
        <p:spPr>
          <a:xfrm>
            <a:off x="242818" y="6618089"/>
            <a:ext cx="6372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敵出現時にエフェクトで水滴が出ているように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6CDC54-65E5-87C7-E6CE-4C98AC287103}"/>
              </a:ext>
            </a:extLst>
          </p:cNvPr>
          <p:cNvSpPr txBox="1"/>
          <p:nvPr/>
        </p:nvSpPr>
        <p:spPr>
          <a:xfrm>
            <a:off x="491048" y="2844801"/>
            <a:ext cx="6372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マルチプレイ時に氷が出てこない時間が続いたりした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96ED94-C00A-84E9-B825-7902D92B5189}"/>
              </a:ext>
            </a:extLst>
          </p:cNvPr>
          <p:cNvSpPr txBox="1"/>
          <p:nvPr/>
        </p:nvSpPr>
        <p:spPr>
          <a:xfrm>
            <a:off x="0" y="1449229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マルチプレイで沼った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C8C42B-D5AD-7BB3-5E47-FA858A141B98}"/>
              </a:ext>
            </a:extLst>
          </p:cNvPr>
          <p:cNvSpPr txBox="1"/>
          <p:nvPr/>
        </p:nvSpPr>
        <p:spPr>
          <a:xfrm>
            <a:off x="6372363" y="2009063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最期までバグとのバトル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4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62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HGS創英角ｺﾞｼｯｸUB</vt:lpstr>
      <vt:lpstr>どきどきファンタジア</vt:lpstr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友貴 早川</cp:lastModifiedBy>
  <cp:revision>23</cp:revision>
  <dcterms:created xsi:type="dcterms:W3CDTF">2025-02-03T00:23:10Z</dcterms:created>
  <dcterms:modified xsi:type="dcterms:W3CDTF">2025-02-05T00:51:48Z</dcterms:modified>
</cp:coreProperties>
</file>