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5" autoAdjust="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1586F-7187-BAE8-C064-4157FC18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B578D1-2770-C837-885D-A4799B239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2B0A05-D7A4-EB63-1875-8743CA98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2DE493-D1B6-5FC7-E5BB-0BFFD2B9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67D7E3-667C-6DF7-8608-464A2096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4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E2415-B029-FCB3-03C7-412F3B89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66F0E4-E130-B1BA-5592-82991C2F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94BDAA-63BD-F346-7908-E3C3EEAA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466553-7F22-02D8-3345-23C81CF4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F1DAF-37E3-6DD3-5B38-EFF55FE1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30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80DC9C-037B-0947-831E-4BBCE3CA5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FF8119-2129-2B34-7274-FADAAC5C7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0F6958-7688-C712-597B-92659787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6D92B-19F5-14AC-1415-0FFF83A0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B925A6-2D9C-19CF-3C22-0216F96A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26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53A39-6712-CCD8-5E9F-89D900D6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2032B-E577-03A9-92A9-1A7AFE7D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5B6076-1FBB-D6F8-CAFA-9A137AC6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7F58BA-A7EE-ECB6-3F60-62208526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C9F626-55F7-A94D-073F-BB521020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8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9BB2E-FAD6-A5E4-7F8C-8E08426D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9311B6-80A0-5A64-020E-6FE8C376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C6D48-FF17-7E8F-D701-E1A1FCBC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EBED1-3D3A-F4A2-0DB7-4F274AF4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9DB60B-ABEF-27D4-5E22-F843D378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35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09850-2483-DE8D-570F-55FD33E2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F69C9-DC0B-C071-3031-FD1FAFE74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2127C-0BDE-4CF6-9556-FB8945589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64595-BE2B-5BDD-BC4F-10318C61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15A8A-C9E6-9C24-F3A5-04B91B71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2143DF-B2C8-AFEA-CE96-213A5DDF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32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DBAD8-0928-0090-1E3C-86BF7585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12F5E-38C9-1818-9944-88AFA86E2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EE02F7-97FB-195D-26B5-DDDF11FC8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7989DB-7F87-6DA3-189F-39C62AFBC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9E9733-7149-17E2-B6CE-224B09978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C91D12-F425-EA00-24CB-E8F5138B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A43F71-410B-585B-CBDD-0083D3D6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27F3BF-818D-9512-1EC2-B64C0B95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1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9808CA-292C-D155-198F-9C776DDF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6B8E8C-D89E-F6D1-8E55-F9CDA756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6C4FFA-19CA-91E5-0B6F-AEF92629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377363-84F2-015C-64A9-FDE5636D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90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392AFD-33DC-8C87-7815-292CC675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51CF3E-6FC4-8564-47D5-C40CA824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0117BE-03A2-0428-E58B-F6CF006D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82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0393A-8496-5F53-DEE3-8EEAB3B1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DB2D0B-47EF-D0C6-432E-2060215C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50E10D-AEE7-337A-6C96-58ACD504A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E4DBA8-8BD8-44CB-DCF7-BD166DB8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8B4BC1-43BE-5017-33B7-06800B77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2A341B-08FD-FFD7-6E89-9D774469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61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ADE4B-AA27-9B5F-B1AE-11583CCB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F439D7-F756-576B-EFCC-0178286B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88A2C9-068B-5579-A626-596F3AA00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89C38C-0773-925B-A3CF-94EDC8FC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621C58-3535-B90F-20B5-481736DE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6CDD0F-D41E-798E-815F-1195D442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53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66C816-4024-A31D-B40B-177873EE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034933-BA34-DCFA-8D4D-9DBA05F1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4FA5CB-DC5A-6212-E41A-9874BA76B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67FE4-1C3E-EB42-F180-CD53D47CE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799C23-8A86-1B7D-33BD-E36405852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49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4569A5-5B28-CAB1-17F6-BD35B6493898}"/>
              </a:ext>
            </a:extLst>
          </p:cNvPr>
          <p:cNvSpPr txBox="1"/>
          <p:nvPr/>
        </p:nvSpPr>
        <p:spPr>
          <a:xfrm>
            <a:off x="1099277" y="786581"/>
            <a:ext cx="999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SPLASH LAKE</a:t>
            </a:r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オマージュゲーム</a:t>
            </a:r>
            <a:endParaRPr kumimoji="1" lang="en-US" altLang="ja-JP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8F9EB7-ABB5-CD9A-C49D-96764A51DC79}"/>
              </a:ext>
            </a:extLst>
          </p:cNvPr>
          <p:cNvSpPr txBox="1"/>
          <p:nvPr/>
        </p:nvSpPr>
        <p:spPr>
          <a:xfrm>
            <a:off x="801921" y="2321004"/>
            <a:ext cx="105881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800" dirty="0">
                <a:ln w="7620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ペンギン大陸</a:t>
            </a:r>
            <a:endParaRPr kumimoji="1" lang="en-US" altLang="ja-JP" sz="13800" dirty="0">
              <a:ln w="76200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0019D-D484-87F8-4EB3-A332EDC6AA4F}"/>
              </a:ext>
            </a:extLst>
          </p:cNvPr>
          <p:cNvSpPr txBox="1"/>
          <p:nvPr/>
        </p:nvSpPr>
        <p:spPr>
          <a:xfrm>
            <a:off x="4464782" y="4901972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>
                <a:ln w="28575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企画書</a:t>
            </a:r>
            <a:endParaRPr kumimoji="1" lang="en-US" altLang="ja-JP" sz="8000" dirty="0">
              <a:ln w="28575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862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台形 1">
            <a:extLst>
              <a:ext uri="{FF2B5EF4-FFF2-40B4-BE49-F238E27FC236}">
                <a16:creationId xmlns:a16="http://schemas.microsoft.com/office/drawing/2014/main" id="{BA5FAF7A-82BA-73B4-5E3F-102463DC86EB}"/>
              </a:ext>
            </a:extLst>
          </p:cNvPr>
          <p:cNvSpPr/>
          <p:nvPr/>
        </p:nvSpPr>
        <p:spPr>
          <a:xfrm>
            <a:off x="0" y="1237398"/>
            <a:ext cx="12192000" cy="1657146"/>
          </a:xfrm>
          <a:prstGeom prst="trapezoid">
            <a:avLst>
              <a:gd name="adj" fmla="val 82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4569A5-5B28-CAB1-17F6-BD35B6493898}"/>
              </a:ext>
            </a:extLst>
          </p:cNvPr>
          <p:cNvSpPr txBox="1"/>
          <p:nvPr/>
        </p:nvSpPr>
        <p:spPr>
          <a:xfrm>
            <a:off x="0" y="0"/>
            <a:ext cx="3013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コンセプト</a:t>
            </a:r>
            <a:endParaRPr kumimoji="1" lang="en-US" altLang="ja-JP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E295EC-FD6B-B655-D912-52E133A78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7927" flipH="1">
            <a:off x="303253" y="667581"/>
            <a:ext cx="3606431" cy="194192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38A472B-A8ED-AC8C-23CF-DE8868F1C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09" y="364118"/>
            <a:ext cx="2865120" cy="237896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8F9EB7-ABB5-CD9A-C49D-96764A51DC79}"/>
              </a:ext>
            </a:extLst>
          </p:cNvPr>
          <p:cNvSpPr txBox="1"/>
          <p:nvPr/>
        </p:nvSpPr>
        <p:spPr>
          <a:xfrm>
            <a:off x="110226" y="1553602"/>
            <a:ext cx="119715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400" dirty="0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氷の国で</a:t>
            </a:r>
            <a:r>
              <a:rPr lang="ja-JP" altLang="en-US" sz="9400" dirty="0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の</a:t>
            </a:r>
            <a:r>
              <a:rPr kumimoji="1" lang="ja-JP" altLang="en-US" sz="9400" dirty="0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縄張り争い</a:t>
            </a:r>
            <a:endParaRPr kumimoji="1" lang="en-US" altLang="ja-JP" sz="9400" dirty="0">
              <a:ln w="19050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87B95672-CA94-FF78-E14B-0284DB75E87E}"/>
              </a:ext>
            </a:extLst>
          </p:cNvPr>
          <p:cNvSpPr/>
          <p:nvPr/>
        </p:nvSpPr>
        <p:spPr>
          <a:xfrm>
            <a:off x="-1" y="4580038"/>
            <a:ext cx="12192000" cy="1657146"/>
          </a:xfrm>
          <a:prstGeom prst="trapezoid">
            <a:avLst>
              <a:gd name="adj" fmla="val 82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D55DD9-B823-1E1F-EF28-3037A55D0D73}"/>
              </a:ext>
            </a:extLst>
          </p:cNvPr>
          <p:cNvSpPr txBox="1"/>
          <p:nvPr/>
        </p:nvSpPr>
        <p:spPr>
          <a:xfrm>
            <a:off x="-1" y="3710847"/>
            <a:ext cx="4636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アピールポイント</a:t>
            </a:r>
            <a:endParaRPr kumimoji="1" lang="en-US" altLang="ja-JP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F9C511-AECD-A6D4-481B-760A08D97C6E}"/>
              </a:ext>
            </a:extLst>
          </p:cNvPr>
          <p:cNvSpPr txBox="1"/>
          <p:nvPr/>
        </p:nvSpPr>
        <p:spPr>
          <a:xfrm>
            <a:off x="64540" y="4660143"/>
            <a:ext cx="89851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・流氷のアルゴリズム</a:t>
            </a:r>
            <a:endParaRPr lang="en-US" altLang="ja-JP" sz="4800" dirty="0">
              <a:ln w="19050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  <a:p>
            <a:r>
              <a:rPr kumimoji="1" lang="ja-JP" altLang="en-US" sz="4800" dirty="0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・ステージの変化による駆け引き</a:t>
            </a:r>
            <a:endParaRPr kumimoji="1" lang="en-US" altLang="ja-JP" sz="4800" dirty="0">
              <a:ln w="19050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885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台形 13">
            <a:extLst>
              <a:ext uri="{FF2B5EF4-FFF2-40B4-BE49-F238E27FC236}">
                <a16:creationId xmlns:a16="http://schemas.microsoft.com/office/drawing/2014/main" id="{91115266-95D9-A93E-F12A-B5AA7CA0BEA5}"/>
              </a:ext>
            </a:extLst>
          </p:cNvPr>
          <p:cNvSpPr/>
          <p:nvPr/>
        </p:nvSpPr>
        <p:spPr>
          <a:xfrm>
            <a:off x="40555" y="2378254"/>
            <a:ext cx="5311673" cy="1371600"/>
          </a:xfrm>
          <a:prstGeom prst="trapezoid">
            <a:avLst>
              <a:gd name="adj" fmla="val 82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4569A5-5B28-CAB1-17F6-BD35B6493898}"/>
              </a:ext>
            </a:extLst>
          </p:cNvPr>
          <p:cNvSpPr txBox="1"/>
          <p:nvPr/>
        </p:nvSpPr>
        <p:spPr>
          <a:xfrm>
            <a:off x="0" y="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概要</a:t>
            </a:r>
            <a:endParaRPr kumimoji="1" lang="en-US" altLang="ja-JP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C8235A-F85A-38DE-FCE7-E9B205E34F03}"/>
              </a:ext>
            </a:extLst>
          </p:cNvPr>
          <p:cNvSpPr txBox="1">
            <a:spLocks/>
          </p:cNvSpPr>
          <p:nvPr/>
        </p:nvSpPr>
        <p:spPr>
          <a:xfrm>
            <a:off x="6791258" y="564997"/>
            <a:ext cx="5311673" cy="1271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自分を襲ってくる</a:t>
            </a:r>
            <a:r>
              <a:rPr lang="ja-JP" altLang="en-US" sz="40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</a:t>
            </a:r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</a:t>
            </a:r>
            <a:endParaRPr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4000" dirty="0">
                <a:solidFill>
                  <a:srgbClr val="00B0F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氷</a:t>
            </a:r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ごと突き放す！！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179B25EE-1C4E-8586-3BCF-FB073BF3EB89}"/>
              </a:ext>
            </a:extLst>
          </p:cNvPr>
          <p:cNvSpPr txBox="1">
            <a:spLocks/>
          </p:cNvSpPr>
          <p:nvPr/>
        </p:nvSpPr>
        <p:spPr>
          <a:xfrm>
            <a:off x="121902" y="872190"/>
            <a:ext cx="5457095" cy="6204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住処を荒らそうとする</a:t>
            </a:r>
            <a:r>
              <a:rPr lang="ja-JP" altLang="en-US" sz="40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</a:t>
            </a:r>
            <a:endParaRPr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34C01D-5F8C-B226-55A0-373336A47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7927" flipH="1">
            <a:off x="77589" y="1886885"/>
            <a:ext cx="2871717" cy="15463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1217A6B-A6B5-A964-F53F-D4930B449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558">
            <a:off x="3016763" y="1869135"/>
            <a:ext cx="1804687" cy="149846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BD9921-3A71-D9CC-6771-0F3402C3629C}"/>
              </a:ext>
            </a:extLst>
          </p:cNvPr>
          <p:cNvSpPr txBox="1"/>
          <p:nvPr/>
        </p:nvSpPr>
        <p:spPr>
          <a:xfrm rot="788591">
            <a:off x="4132864" y="1500763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</a:t>
            </a:r>
            <a:endParaRPr kumimoji="1" lang="ja-JP" altLang="en-US" sz="5400" dirty="0">
              <a:solidFill>
                <a:srgbClr val="FF0000"/>
              </a:solidFill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662B795-660C-543A-6094-94F907183230}"/>
              </a:ext>
            </a:extLst>
          </p:cNvPr>
          <p:cNvSpPr/>
          <p:nvPr/>
        </p:nvSpPr>
        <p:spPr>
          <a:xfrm>
            <a:off x="4854418" y="2378254"/>
            <a:ext cx="1539816" cy="994299"/>
          </a:xfrm>
          <a:prstGeom prst="rightArrow">
            <a:avLst>
              <a:gd name="adj1" fmla="val 50000"/>
              <a:gd name="adj2" fmla="val 591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台形 9">
            <a:extLst>
              <a:ext uri="{FF2B5EF4-FFF2-40B4-BE49-F238E27FC236}">
                <a16:creationId xmlns:a16="http://schemas.microsoft.com/office/drawing/2014/main" id="{2AF73EE8-2973-95D6-E35D-60BFE065DBFF}"/>
              </a:ext>
            </a:extLst>
          </p:cNvPr>
          <p:cNvSpPr/>
          <p:nvPr/>
        </p:nvSpPr>
        <p:spPr>
          <a:xfrm>
            <a:off x="6622329" y="2164665"/>
            <a:ext cx="5311673" cy="1371600"/>
          </a:xfrm>
          <a:prstGeom prst="trapezoid">
            <a:avLst>
              <a:gd name="adj" fmla="val 82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321D2AC-1CFB-3C75-B692-DBF87354C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7927" flipH="1">
            <a:off x="6366167" y="1923892"/>
            <a:ext cx="2871717" cy="1546309"/>
          </a:xfrm>
          <a:prstGeom prst="rect">
            <a:avLst/>
          </a:prstGeom>
        </p:spPr>
      </p:pic>
      <p:sp>
        <p:nvSpPr>
          <p:cNvPr id="12" name="星: 24 pt 11">
            <a:extLst>
              <a:ext uri="{FF2B5EF4-FFF2-40B4-BE49-F238E27FC236}">
                <a16:creationId xmlns:a16="http://schemas.microsoft.com/office/drawing/2014/main" id="{C2905435-421E-B1A6-458C-E0A640099C36}"/>
              </a:ext>
            </a:extLst>
          </p:cNvPr>
          <p:cNvSpPr/>
          <p:nvPr/>
        </p:nvSpPr>
        <p:spPr>
          <a:xfrm rot="20225829">
            <a:off x="8917368" y="2111528"/>
            <a:ext cx="1919965" cy="1477872"/>
          </a:xfrm>
          <a:prstGeom prst="star24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16812B7-1BFD-55FE-078A-5578BEF8C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12782">
            <a:off x="9634105" y="2058719"/>
            <a:ext cx="1804687" cy="1498469"/>
          </a:xfrm>
          <a:prstGeom prst="rect">
            <a:avLst/>
          </a:prstGeom>
        </p:spPr>
      </p:pic>
      <p:sp>
        <p:nvSpPr>
          <p:cNvPr id="21" name="六角形 20">
            <a:extLst>
              <a:ext uri="{FF2B5EF4-FFF2-40B4-BE49-F238E27FC236}">
                <a16:creationId xmlns:a16="http://schemas.microsoft.com/office/drawing/2014/main" id="{2A0D5BDE-1785-43A5-4924-C7D5F5E15422}"/>
              </a:ext>
            </a:extLst>
          </p:cNvPr>
          <p:cNvSpPr/>
          <p:nvPr/>
        </p:nvSpPr>
        <p:spPr>
          <a:xfrm>
            <a:off x="7238471" y="5419115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六角形 21">
            <a:extLst>
              <a:ext uri="{FF2B5EF4-FFF2-40B4-BE49-F238E27FC236}">
                <a16:creationId xmlns:a16="http://schemas.microsoft.com/office/drawing/2014/main" id="{36DD2D64-6292-6A6A-A594-E18B190E858D}"/>
              </a:ext>
            </a:extLst>
          </p:cNvPr>
          <p:cNvSpPr/>
          <p:nvPr/>
        </p:nvSpPr>
        <p:spPr>
          <a:xfrm>
            <a:off x="8285626" y="484035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六角形 22">
            <a:extLst>
              <a:ext uri="{FF2B5EF4-FFF2-40B4-BE49-F238E27FC236}">
                <a16:creationId xmlns:a16="http://schemas.microsoft.com/office/drawing/2014/main" id="{2250A9CE-6076-7D15-7A92-969996E1E0BA}"/>
              </a:ext>
            </a:extLst>
          </p:cNvPr>
          <p:cNvSpPr/>
          <p:nvPr/>
        </p:nvSpPr>
        <p:spPr>
          <a:xfrm>
            <a:off x="9324941" y="541782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六角形 23">
            <a:extLst>
              <a:ext uri="{FF2B5EF4-FFF2-40B4-BE49-F238E27FC236}">
                <a16:creationId xmlns:a16="http://schemas.microsoft.com/office/drawing/2014/main" id="{90D7D07D-D215-55E8-9570-8E7D66B49B94}"/>
              </a:ext>
            </a:extLst>
          </p:cNvPr>
          <p:cNvSpPr/>
          <p:nvPr/>
        </p:nvSpPr>
        <p:spPr>
          <a:xfrm>
            <a:off x="2207972" y="484035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六角形 24">
            <a:extLst>
              <a:ext uri="{FF2B5EF4-FFF2-40B4-BE49-F238E27FC236}">
                <a16:creationId xmlns:a16="http://schemas.microsoft.com/office/drawing/2014/main" id="{3F5AFDF9-FE0C-7C41-05C5-BD58A2E36344}"/>
              </a:ext>
            </a:extLst>
          </p:cNvPr>
          <p:cNvSpPr/>
          <p:nvPr/>
        </p:nvSpPr>
        <p:spPr>
          <a:xfrm>
            <a:off x="121902" y="483767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六角形 25">
            <a:extLst>
              <a:ext uri="{FF2B5EF4-FFF2-40B4-BE49-F238E27FC236}">
                <a16:creationId xmlns:a16="http://schemas.microsoft.com/office/drawing/2014/main" id="{3367831C-5C79-B11D-65F1-645E64A58A8C}"/>
              </a:ext>
            </a:extLst>
          </p:cNvPr>
          <p:cNvSpPr/>
          <p:nvPr/>
        </p:nvSpPr>
        <p:spPr>
          <a:xfrm>
            <a:off x="1161217" y="541514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EB26E028-0D96-9C4F-A7B5-D532C0728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239" y="5122490"/>
            <a:ext cx="930826" cy="50121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5F0CA3F-D448-D603-17F5-81AC7B467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58" y="4947054"/>
            <a:ext cx="867728" cy="867728"/>
          </a:xfrm>
          <a:prstGeom prst="rect">
            <a:avLst/>
          </a:prstGeom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FC455EA-91D0-6FAC-C7B1-421B01F290D5}"/>
              </a:ext>
            </a:extLst>
          </p:cNvPr>
          <p:cNvCxnSpPr/>
          <p:nvPr/>
        </p:nvCxnSpPr>
        <p:spPr>
          <a:xfrm>
            <a:off x="10693897" y="5152716"/>
            <a:ext cx="1396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056C1AF-36B7-8C11-63DA-6DAAB49985D5}"/>
              </a:ext>
            </a:extLst>
          </p:cNvPr>
          <p:cNvCxnSpPr>
            <a:cxnSpLocks/>
          </p:cNvCxnSpPr>
          <p:nvPr/>
        </p:nvCxnSpPr>
        <p:spPr>
          <a:xfrm>
            <a:off x="10561633" y="5448052"/>
            <a:ext cx="1064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62F749E-05D1-68DC-1866-0A6619CC8F3F}"/>
              </a:ext>
            </a:extLst>
          </p:cNvPr>
          <p:cNvCxnSpPr/>
          <p:nvPr/>
        </p:nvCxnSpPr>
        <p:spPr>
          <a:xfrm>
            <a:off x="10672676" y="5817462"/>
            <a:ext cx="1396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3F8FF3-067A-B13F-C5A5-3DA146F02C07}"/>
              </a:ext>
            </a:extLst>
          </p:cNvPr>
          <p:cNvCxnSpPr>
            <a:cxnSpLocks/>
          </p:cNvCxnSpPr>
          <p:nvPr/>
        </p:nvCxnSpPr>
        <p:spPr>
          <a:xfrm>
            <a:off x="10845478" y="6189780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AC42A93-491B-7C87-B0DE-ED8FF73DBFEF}"/>
              </a:ext>
            </a:extLst>
          </p:cNvPr>
          <p:cNvCxnSpPr>
            <a:cxnSpLocks/>
          </p:cNvCxnSpPr>
          <p:nvPr/>
        </p:nvCxnSpPr>
        <p:spPr>
          <a:xfrm>
            <a:off x="10567685" y="6469502"/>
            <a:ext cx="1535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タイトル 1">
            <a:extLst>
              <a:ext uri="{FF2B5EF4-FFF2-40B4-BE49-F238E27FC236}">
                <a16:creationId xmlns:a16="http://schemas.microsoft.com/office/drawing/2014/main" id="{252430B3-B6F7-2A96-C65F-1C34EEF7EB63}"/>
              </a:ext>
            </a:extLst>
          </p:cNvPr>
          <p:cNvSpPr txBox="1">
            <a:spLocks/>
          </p:cNvSpPr>
          <p:nvPr/>
        </p:nvSpPr>
        <p:spPr>
          <a:xfrm>
            <a:off x="1798853" y="5502712"/>
            <a:ext cx="6081598" cy="1149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流氷が流れてきて</a:t>
            </a:r>
            <a:endParaRPr lang="en-US" altLang="ja-JP" sz="4000" dirty="0">
              <a:effectLst>
                <a:glow rad="190500">
                  <a:schemeClr val="bg1">
                    <a:alpha val="90000"/>
                  </a:schemeClr>
                </a:glow>
              </a:effectLst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4000" dirty="0"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ステージは常に変化する！</a:t>
            </a:r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15FFD24F-67EB-75A7-2C1B-9601B9E648FC}"/>
              </a:ext>
            </a:extLst>
          </p:cNvPr>
          <p:cNvSpPr txBox="1">
            <a:spLocks/>
          </p:cNvSpPr>
          <p:nvPr/>
        </p:nvSpPr>
        <p:spPr>
          <a:xfrm>
            <a:off x="5195808" y="3735399"/>
            <a:ext cx="4681542" cy="1004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一度に多くの敵を流せばその分高得点に！</a:t>
            </a:r>
          </a:p>
        </p:txBody>
      </p:sp>
    </p:spTree>
    <p:extLst>
      <p:ext uri="{BB962C8B-B14F-4D97-AF65-F5344CB8AC3E}">
        <p14:creationId xmlns:p14="http://schemas.microsoft.com/office/powerpoint/2010/main" val="265313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FE66F17-3ABB-49E2-4B2A-F36C9B4DEB74}"/>
              </a:ext>
            </a:extLst>
          </p:cNvPr>
          <p:cNvSpPr/>
          <p:nvPr/>
        </p:nvSpPr>
        <p:spPr>
          <a:xfrm>
            <a:off x="117262" y="1436919"/>
            <a:ext cx="7859110" cy="440771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六角形 71">
            <a:extLst>
              <a:ext uri="{FF2B5EF4-FFF2-40B4-BE49-F238E27FC236}">
                <a16:creationId xmlns:a16="http://schemas.microsoft.com/office/drawing/2014/main" id="{8001A97C-739A-E3DC-2C1E-5A2EC4315E9B}"/>
              </a:ext>
            </a:extLst>
          </p:cNvPr>
          <p:cNvSpPr/>
          <p:nvPr/>
        </p:nvSpPr>
        <p:spPr>
          <a:xfrm>
            <a:off x="963940" y="2334167"/>
            <a:ext cx="432000" cy="432000"/>
          </a:xfrm>
          <a:prstGeom prst="hexagon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4658D-A937-89F7-F7CE-E54595E91EF6}"/>
              </a:ext>
            </a:extLst>
          </p:cNvPr>
          <p:cNvSpPr txBox="1"/>
          <p:nvPr/>
        </p:nvSpPr>
        <p:spPr>
          <a:xfrm>
            <a:off x="0" y="0"/>
            <a:ext cx="5298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ゲームのイメージ</a:t>
            </a:r>
            <a:endParaRPr kumimoji="1" lang="ja-JP" altLang="en-US" sz="54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32" name="六角形 31">
            <a:extLst>
              <a:ext uri="{FF2B5EF4-FFF2-40B4-BE49-F238E27FC236}">
                <a16:creationId xmlns:a16="http://schemas.microsoft.com/office/drawing/2014/main" id="{D8C10FE7-9702-B3D6-7F73-2F94367EE8FC}"/>
              </a:ext>
            </a:extLst>
          </p:cNvPr>
          <p:cNvSpPr/>
          <p:nvPr/>
        </p:nvSpPr>
        <p:spPr>
          <a:xfrm>
            <a:off x="2939036" y="2299144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5EF04C-21B8-7B54-DD14-B43D58E67BD8}"/>
              </a:ext>
            </a:extLst>
          </p:cNvPr>
          <p:cNvSpPr txBox="1"/>
          <p:nvPr/>
        </p:nvSpPr>
        <p:spPr>
          <a:xfrm>
            <a:off x="4281042" y="677722"/>
            <a:ext cx="338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六角形型</a:t>
            </a:r>
            <a:r>
              <a:rPr kumimoji="1"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の流氷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5290FF9-B0C3-5069-5746-2F29BA61AABF}"/>
              </a:ext>
            </a:extLst>
          </p:cNvPr>
          <p:cNvSpPr txBox="1"/>
          <p:nvPr/>
        </p:nvSpPr>
        <p:spPr>
          <a:xfrm>
            <a:off x="2263007" y="6236788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chemeClr val="accent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六方向</a:t>
            </a:r>
            <a:r>
              <a:rPr lang="ja-JP" altLang="en-US" sz="28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に方向転換が可能</a:t>
            </a:r>
            <a:endParaRPr kumimoji="1" lang="ja-JP" altLang="en-US" sz="3600" dirty="0">
              <a:solidFill>
                <a:sysClr val="windowText" lastClr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B1D193-1845-7F6F-16B2-23374364F33E}"/>
              </a:ext>
            </a:extLst>
          </p:cNvPr>
          <p:cNvSpPr txBox="1"/>
          <p:nvPr/>
        </p:nvSpPr>
        <p:spPr>
          <a:xfrm>
            <a:off x="2985870" y="5836419"/>
            <a:ext cx="5290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斜め上からの見下ろしカメラ視点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9AF99C9-77C8-68C8-E4E0-824F1D3680F3}"/>
              </a:ext>
            </a:extLst>
          </p:cNvPr>
          <p:cNvSpPr/>
          <p:nvPr/>
        </p:nvSpPr>
        <p:spPr>
          <a:xfrm>
            <a:off x="7125799" y="4983930"/>
            <a:ext cx="817803" cy="819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418FD0B-986C-E758-5156-FA5436492069}"/>
              </a:ext>
            </a:extLst>
          </p:cNvPr>
          <p:cNvSpPr txBox="1"/>
          <p:nvPr/>
        </p:nvSpPr>
        <p:spPr>
          <a:xfrm>
            <a:off x="7082101" y="5396561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NEXT</a:t>
            </a:r>
            <a:endParaRPr kumimoji="1" lang="ja-JP" altLang="en-US" sz="24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6" name="六角形 25">
            <a:extLst>
              <a:ext uri="{FF2B5EF4-FFF2-40B4-BE49-F238E27FC236}">
                <a16:creationId xmlns:a16="http://schemas.microsoft.com/office/drawing/2014/main" id="{F23EEBB8-8053-337B-E25A-8296CFD8C176}"/>
              </a:ext>
            </a:extLst>
          </p:cNvPr>
          <p:cNvSpPr/>
          <p:nvPr/>
        </p:nvSpPr>
        <p:spPr>
          <a:xfrm>
            <a:off x="7171600" y="5030990"/>
            <a:ext cx="288000" cy="288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六角形 26">
            <a:extLst>
              <a:ext uri="{FF2B5EF4-FFF2-40B4-BE49-F238E27FC236}">
                <a16:creationId xmlns:a16="http://schemas.microsoft.com/office/drawing/2014/main" id="{81D4B674-5F98-FEAF-2887-6F6E9B40B90D}"/>
              </a:ext>
            </a:extLst>
          </p:cNvPr>
          <p:cNvSpPr/>
          <p:nvPr/>
        </p:nvSpPr>
        <p:spPr>
          <a:xfrm>
            <a:off x="7387904" y="5172450"/>
            <a:ext cx="288000" cy="288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六角形 27">
            <a:extLst>
              <a:ext uri="{FF2B5EF4-FFF2-40B4-BE49-F238E27FC236}">
                <a16:creationId xmlns:a16="http://schemas.microsoft.com/office/drawing/2014/main" id="{FEA54D93-593C-91B9-9743-93C5CB3F8A58}"/>
              </a:ext>
            </a:extLst>
          </p:cNvPr>
          <p:cNvSpPr/>
          <p:nvPr/>
        </p:nvSpPr>
        <p:spPr>
          <a:xfrm>
            <a:off x="7604208" y="5030990"/>
            <a:ext cx="288000" cy="288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D1CC736-9171-AAE6-F592-3CAD51E23643}"/>
              </a:ext>
            </a:extLst>
          </p:cNvPr>
          <p:cNvSpPr/>
          <p:nvPr/>
        </p:nvSpPr>
        <p:spPr>
          <a:xfrm>
            <a:off x="149860" y="1451003"/>
            <a:ext cx="7818120" cy="62716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040F6279-F938-84D6-CEF4-94B4C2800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62" y="1320451"/>
            <a:ext cx="722563" cy="722563"/>
          </a:xfrm>
          <a:prstGeom prst="rect">
            <a:avLst/>
          </a:prstGeom>
        </p:spPr>
      </p:pic>
      <p:sp>
        <p:nvSpPr>
          <p:cNvPr id="42" name="矢印: 左 41">
            <a:extLst>
              <a:ext uri="{FF2B5EF4-FFF2-40B4-BE49-F238E27FC236}">
                <a16:creationId xmlns:a16="http://schemas.microsoft.com/office/drawing/2014/main" id="{1143DEB8-2FB6-B56B-C864-0863C36951B6}"/>
              </a:ext>
            </a:extLst>
          </p:cNvPr>
          <p:cNvSpPr/>
          <p:nvPr/>
        </p:nvSpPr>
        <p:spPr>
          <a:xfrm>
            <a:off x="217830" y="1526711"/>
            <a:ext cx="670710" cy="2442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FCE8E5B1-B195-47E5-501A-CDA5D2BFB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12470" y="1479735"/>
            <a:ext cx="980440" cy="527929"/>
          </a:xfrm>
          <a:prstGeom prst="rect">
            <a:avLst/>
          </a:prstGeom>
        </p:spPr>
      </p:pic>
      <p:pic>
        <p:nvPicPr>
          <p:cNvPr id="44" name="図 43" descr="図形&#10;&#10;低い精度で自動的に生成された説明">
            <a:extLst>
              <a:ext uri="{FF2B5EF4-FFF2-40B4-BE49-F238E27FC236}">
                <a16:creationId xmlns:a16="http://schemas.microsoft.com/office/drawing/2014/main" id="{8DDBB422-7FCE-B10E-D379-637928905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15" y="1479401"/>
            <a:ext cx="740832" cy="555624"/>
          </a:xfrm>
          <a:prstGeom prst="rect">
            <a:avLst/>
          </a:prstGeom>
          <a:effectLst>
            <a:glow rad="50800">
              <a:srgbClr val="FF0000">
                <a:alpha val="80000"/>
              </a:srgbClr>
            </a:glow>
          </a:effectLst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0718052-64C2-BA18-4C7B-9CC4A98A984A}"/>
              </a:ext>
            </a:extLst>
          </p:cNvPr>
          <p:cNvSpPr txBox="1"/>
          <p:nvPr/>
        </p:nvSpPr>
        <p:spPr>
          <a:xfrm>
            <a:off x="7055696" y="1370884"/>
            <a:ext cx="1055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×3</a:t>
            </a:r>
            <a:endParaRPr kumimoji="1" lang="ja-JP" altLang="en-US" sz="36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30E9831-8D72-173B-8126-A72F027A111F}"/>
              </a:ext>
            </a:extLst>
          </p:cNvPr>
          <p:cNvSpPr txBox="1"/>
          <p:nvPr/>
        </p:nvSpPr>
        <p:spPr>
          <a:xfrm>
            <a:off x="2457466" y="1369576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SCORE</a:t>
            </a:r>
            <a:r>
              <a:rPr kumimoji="1"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：</a:t>
            </a:r>
            <a:r>
              <a:rPr kumimoji="1" lang="en-US" altLang="ja-JP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00020300</a:t>
            </a:r>
            <a:endParaRPr kumimoji="1" lang="ja-JP" altLang="en-US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1" name="六角形 60">
            <a:extLst>
              <a:ext uri="{FF2B5EF4-FFF2-40B4-BE49-F238E27FC236}">
                <a16:creationId xmlns:a16="http://schemas.microsoft.com/office/drawing/2014/main" id="{839578C4-AE92-3EAF-B640-B9B78F48C8DD}"/>
              </a:ext>
            </a:extLst>
          </p:cNvPr>
          <p:cNvSpPr/>
          <p:nvPr/>
        </p:nvSpPr>
        <p:spPr>
          <a:xfrm>
            <a:off x="1288922" y="2555631"/>
            <a:ext cx="432000" cy="432000"/>
          </a:xfrm>
          <a:prstGeom prst="hexagon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六角形 61">
            <a:extLst>
              <a:ext uri="{FF2B5EF4-FFF2-40B4-BE49-F238E27FC236}">
                <a16:creationId xmlns:a16="http://schemas.microsoft.com/office/drawing/2014/main" id="{E1B0C320-3BD8-3412-980D-1C7983AFDE3E}"/>
              </a:ext>
            </a:extLst>
          </p:cNvPr>
          <p:cNvSpPr/>
          <p:nvPr/>
        </p:nvSpPr>
        <p:spPr>
          <a:xfrm>
            <a:off x="962348" y="2765812"/>
            <a:ext cx="432000" cy="432000"/>
          </a:xfrm>
          <a:prstGeom prst="hexagon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六角形 63">
            <a:extLst>
              <a:ext uri="{FF2B5EF4-FFF2-40B4-BE49-F238E27FC236}">
                <a16:creationId xmlns:a16="http://schemas.microsoft.com/office/drawing/2014/main" id="{7829C85C-3690-E50D-5391-16DC4C0C9972}"/>
              </a:ext>
            </a:extLst>
          </p:cNvPr>
          <p:cNvSpPr/>
          <p:nvPr/>
        </p:nvSpPr>
        <p:spPr>
          <a:xfrm>
            <a:off x="640078" y="2988211"/>
            <a:ext cx="432000" cy="432000"/>
          </a:xfrm>
          <a:prstGeom prst="hexagon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97D7A36D-FA10-57B8-4521-A547DD7AD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5105" y="3058404"/>
            <a:ext cx="465413" cy="2506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67" name="六角形 66">
            <a:extLst>
              <a:ext uri="{FF2B5EF4-FFF2-40B4-BE49-F238E27FC236}">
                <a16:creationId xmlns:a16="http://schemas.microsoft.com/office/drawing/2014/main" id="{C0D1183A-0F73-7490-6DCB-3C6BA7C1BA8C}"/>
              </a:ext>
            </a:extLst>
          </p:cNvPr>
          <p:cNvSpPr/>
          <p:nvPr/>
        </p:nvSpPr>
        <p:spPr>
          <a:xfrm>
            <a:off x="3260519" y="2510113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六角形 68">
            <a:extLst>
              <a:ext uri="{FF2B5EF4-FFF2-40B4-BE49-F238E27FC236}">
                <a16:creationId xmlns:a16="http://schemas.microsoft.com/office/drawing/2014/main" id="{8AC148DA-CA91-0F93-3AC8-6F449AD121A2}"/>
              </a:ext>
            </a:extLst>
          </p:cNvPr>
          <p:cNvSpPr/>
          <p:nvPr/>
        </p:nvSpPr>
        <p:spPr>
          <a:xfrm>
            <a:off x="2938172" y="2726113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六角形 80">
            <a:extLst>
              <a:ext uri="{FF2B5EF4-FFF2-40B4-BE49-F238E27FC236}">
                <a16:creationId xmlns:a16="http://schemas.microsoft.com/office/drawing/2014/main" id="{689867F8-F9E9-A450-B452-213F4A4C8A8C}"/>
              </a:ext>
            </a:extLst>
          </p:cNvPr>
          <p:cNvSpPr/>
          <p:nvPr/>
        </p:nvSpPr>
        <p:spPr>
          <a:xfrm>
            <a:off x="3262424" y="2934493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六角形 81">
            <a:extLst>
              <a:ext uri="{FF2B5EF4-FFF2-40B4-BE49-F238E27FC236}">
                <a16:creationId xmlns:a16="http://schemas.microsoft.com/office/drawing/2014/main" id="{EE04DF63-9EA3-CECE-6F17-8FAC08FCF5B0}"/>
              </a:ext>
            </a:extLst>
          </p:cNvPr>
          <p:cNvSpPr/>
          <p:nvPr/>
        </p:nvSpPr>
        <p:spPr>
          <a:xfrm>
            <a:off x="2939569" y="3158113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六角形 82">
            <a:extLst>
              <a:ext uri="{FF2B5EF4-FFF2-40B4-BE49-F238E27FC236}">
                <a16:creationId xmlns:a16="http://schemas.microsoft.com/office/drawing/2014/main" id="{73396CD1-5850-DE89-3A2D-C5FB82F6D938}"/>
              </a:ext>
            </a:extLst>
          </p:cNvPr>
          <p:cNvSpPr/>
          <p:nvPr/>
        </p:nvSpPr>
        <p:spPr>
          <a:xfrm>
            <a:off x="3262119" y="3371573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六角形 83">
            <a:extLst>
              <a:ext uri="{FF2B5EF4-FFF2-40B4-BE49-F238E27FC236}">
                <a16:creationId xmlns:a16="http://schemas.microsoft.com/office/drawing/2014/main" id="{D6FBBA83-1B59-A644-55E4-9DB341351245}"/>
              </a:ext>
            </a:extLst>
          </p:cNvPr>
          <p:cNvSpPr/>
          <p:nvPr/>
        </p:nvSpPr>
        <p:spPr>
          <a:xfrm>
            <a:off x="2941641" y="3587652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六角形 84">
            <a:extLst>
              <a:ext uri="{FF2B5EF4-FFF2-40B4-BE49-F238E27FC236}">
                <a16:creationId xmlns:a16="http://schemas.microsoft.com/office/drawing/2014/main" id="{AA936378-658C-5A03-6917-767CC252C0FB}"/>
              </a:ext>
            </a:extLst>
          </p:cNvPr>
          <p:cNvSpPr/>
          <p:nvPr/>
        </p:nvSpPr>
        <p:spPr>
          <a:xfrm>
            <a:off x="3265893" y="3803652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六角形 85">
            <a:extLst>
              <a:ext uri="{FF2B5EF4-FFF2-40B4-BE49-F238E27FC236}">
                <a16:creationId xmlns:a16="http://schemas.microsoft.com/office/drawing/2014/main" id="{2C94E8F7-E115-0282-CB3D-986F9961FB7B}"/>
              </a:ext>
            </a:extLst>
          </p:cNvPr>
          <p:cNvSpPr/>
          <p:nvPr/>
        </p:nvSpPr>
        <p:spPr>
          <a:xfrm>
            <a:off x="2943038" y="4019652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六角形 86">
            <a:extLst>
              <a:ext uri="{FF2B5EF4-FFF2-40B4-BE49-F238E27FC236}">
                <a16:creationId xmlns:a16="http://schemas.microsoft.com/office/drawing/2014/main" id="{103DEFC6-EBFA-7F55-A7F6-AF2B9BECB12B}"/>
              </a:ext>
            </a:extLst>
          </p:cNvPr>
          <p:cNvSpPr/>
          <p:nvPr/>
        </p:nvSpPr>
        <p:spPr>
          <a:xfrm>
            <a:off x="3590614" y="4015842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六角形 87">
            <a:extLst>
              <a:ext uri="{FF2B5EF4-FFF2-40B4-BE49-F238E27FC236}">
                <a16:creationId xmlns:a16="http://schemas.microsoft.com/office/drawing/2014/main" id="{A44D3CB6-DBB1-1A6D-0536-B258F3C32705}"/>
              </a:ext>
            </a:extLst>
          </p:cNvPr>
          <p:cNvSpPr/>
          <p:nvPr/>
        </p:nvSpPr>
        <p:spPr>
          <a:xfrm>
            <a:off x="3590614" y="4447618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六角形 88">
            <a:extLst>
              <a:ext uri="{FF2B5EF4-FFF2-40B4-BE49-F238E27FC236}">
                <a16:creationId xmlns:a16="http://schemas.microsoft.com/office/drawing/2014/main" id="{AFBEF93D-BD99-40D5-535B-07310D112B78}"/>
              </a:ext>
            </a:extLst>
          </p:cNvPr>
          <p:cNvSpPr/>
          <p:nvPr/>
        </p:nvSpPr>
        <p:spPr>
          <a:xfrm>
            <a:off x="3267199" y="4666537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六角形 89">
            <a:extLst>
              <a:ext uri="{FF2B5EF4-FFF2-40B4-BE49-F238E27FC236}">
                <a16:creationId xmlns:a16="http://schemas.microsoft.com/office/drawing/2014/main" id="{280677AB-2078-1A9F-BAE0-6AE12D647543}"/>
              </a:ext>
            </a:extLst>
          </p:cNvPr>
          <p:cNvSpPr/>
          <p:nvPr/>
        </p:nvSpPr>
        <p:spPr>
          <a:xfrm>
            <a:off x="2943038" y="4877556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六角形 90">
            <a:extLst>
              <a:ext uri="{FF2B5EF4-FFF2-40B4-BE49-F238E27FC236}">
                <a16:creationId xmlns:a16="http://schemas.microsoft.com/office/drawing/2014/main" id="{D78520E9-14AC-F7D8-8677-C7FC953B40CB}"/>
              </a:ext>
            </a:extLst>
          </p:cNvPr>
          <p:cNvSpPr/>
          <p:nvPr/>
        </p:nvSpPr>
        <p:spPr>
          <a:xfrm>
            <a:off x="2622963" y="5104758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六角形 91">
            <a:extLst>
              <a:ext uri="{FF2B5EF4-FFF2-40B4-BE49-F238E27FC236}">
                <a16:creationId xmlns:a16="http://schemas.microsoft.com/office/drawing/2014/main" id="{77090BCD-4B1C-65CA-32DB-92840E4E929C}"/>
              </a:ext>
            </a:extLst>
          </p:cNvPr>
          <p:cNvSpPr/>
          <p:nvPr/>
        </p:nvSpPr>
        <p:spPr>
          <a:xfrm>
            <a:off x="3582902" y="3154458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六角形 92">
            <a:extLst>
              <a:ext uri="{FF2B5EF4-FFF2-40B4-BE49-F238E27FC236}">
                <a16:creationId xmlns:a16="http://schemas.microsoft.com/office/drawing/2014/main" id="{D48883FF-5AF4-B924-0018-7B4B5A5FCC37}"/>
              </a:ext>
            </a:extLst>
          </p:cNvPr>
          <p:cNvSpPr/>
          <p:nvPr/>
        </p:nvSpPr>
        <p:spPr>
          <a:xfrm>
            <a:off x="3585744" y="3581266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六角形 93">
            <a:extLst>
              <a:ext uri="{FF2B5EF4-FFF2-40B4-BE49-F238E27FC236}">
                <a16:creationId xmlns:a16="http://schemas.microsoft.com/office/drawing/2014/main" id="{4E571176-BE3F-6B52-136E-6970DB0375CB}"/>
              </a:ext>
            </a:extLst>
          </p:cNvPr>
          <p:cNvSpPr/>
          <p:nvPr/>
        </p:nvSpPr>
        <p:spPr>
          <a:xfrm>
            <a:off x="3901780" y="2934493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六角形 94">
            <a:extLst>
              <a:ext uri="{FF2B5EF4-FFF2-40B4-BE49-F238E27FC236}">
                <a16:creationId xmlns:a16="http://schemas.microsoft.com/office/drawing/2014/main" id="{30EFA1E8-BE59-5147-B438-FF389DCF72EA}"/>
              </a:ext>
            </a:extLst>
          </p:cNvPr>
          <p:cNvSpPr/>
          <p:nvPr/>
        </p:nvSpPr>
        <p:spPr>
          <a:xfrm>
            <a:off x="3901780" y="2500236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六角形 95">
            <a:extLst>
              <a:ext uri="{FF2B5EF4-FFF2-40B4-BE49-F238E27FC236}">
                <a16:creationId xmlns:a16="http://schemas.microsoft.com/office/drawing/2014/main" id="{A93C9613-D306-553B-2DC1-6F0F757A963B}"/>
              </a:ext>
            </a:extLst>
          </p:cNvPr>
          <p:cNvSpPr/>
          <p:nvPr/>
        </p:nvSpPr>
        <p:spPr>
          <a:xfrm>
            <a:off x="4221480" y="2287855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六角形 96">
            <a:extLst>
              <a:ext uri="{FF2B5EF4-FFF2-40B4-BE49-F238E27FC236}">
                <a16:creationId xmlns:a16="http://schemas.microsoft.com/office/drawing/2014/main" id="{AD698319-8F7A-F496-2C00-3E8A9FE5709A}"/>
              </a:ext>
            </a:extLst>
          </p:cNvPr>
          <p:cNvSpPr/>
          <p:nvPr/>
        </p:nvSpPr>
        <p:spPr>
          <a:xfrm>
            <a:off x="4221457" y="3149266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六角形 97">
            <a:extLst>
              <a:ext uri="{FF2B5EF4-FFF2-40B4-BE49-F238E27FC236}">
                <a16:creationId xmlns:a16="http://schemas.microsoft.com/office/drawing/2014/main" id="{3F516999-9078-BA46-69BA-4CE438F05E98}"/>
              </a:ext>
            </a:extLst>
          </p:cNvPr>
          <p:cNvSpPr/>
          <p:nvPr/>
        </p:nvSpPr>
        <p:spPr>
          <a:xfrm>
            <a:off x="3894388" y="3358959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六角形 98">
            <a:extLst>
              <a:ext uri="{FF2B5EF4-FFF2-40B4-BE49-F238E27FC236}">
                <a16:creationId xmlns:a16="http://schemas.microsoft.com/office/drawing/2014/main" id="{05676D32-F103-6A8A-67E3-D41C0009DB93}"/>
              </a:ext>
            </a:extLst>
          </p:cNvPr>
          <p:cNvSpPr/>
          <p:nvPr/>
        </p:nvSpPr>
        <p:spPr>
          <a:xfrm>
            <a:off x="3584518" y="2720876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六角形 99">
            <a:extLst>
              <a:ext uri="{FF2B5EF4-FFF2-40B4-BE49-F238E27FC236}">
                <a16:creationId xmlns:a16="http://schemas.microsoft.com/office/drawing/2014/main" id="{585C9D3E-3ABB-9AB3-6337-5A5DDA0D9F9B}"/>
              </a:ext>
            </a:extLst>
          </p:cNvPr>
          <p:cNvSpPr/>
          <p:nvPr/>
        </p:nvSpPr>
        <p:spPr>
          <a:xfrm>
            <a:off x="3581351" y="2292919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六角形 100">
            <a:extLst>
              <a:ext uri="{FF2B5EF4-FFF2-40B4-BE49-F238E27FC236}">
                <a16:creationId xmlns:a16="http://schemas.microsoft.com/office/drawing/2014/main" id="{0040D5A5-7B96-37D3-D8E5-956DE0088FDF}"/>
              </a:ext>
            </a:extLst>
          </p:cNvPr>
          <p:cNvSpPr/>
          <p:nvPr/>
        </p:nvSpPr>
        <p:spPr>
          <a:xfrm>
            <a:off x="4221457" y="3578700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六角形 101">
            <a:extLst>
              <a:ext uri="{FF2B5EF4-FFF2-40B4-BE49-F238E27FC236}">
                <a16:creationId xmlns:a16="http://schemas.microsoft.com/office/drawing/2014/main" id="{43AE63DA-1CC6-197D-3776-B51A1387E900}"/>
              </a:ext>
            </a:extLst>
          </p:cNvPr>
          <p:cNvSpPr/>
          <p:nvPr/>
        </p:nvSpPr>
        <p:spPr>
          <a:xfrm>
            <a:off x="4547096" y="2502524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六角形 102">
            <a:extLst>
              <a:ext uri="{FF2B5EF4-FFF2-40B4-BE49-F238E27FC236}">
                <a16:creationId xmlns:a16="http://schemas.microsoft.com/office/drawing/2014/main" id="{1B61FC03-BDA0-2BBA-97BE-AAAF76D7B069}"/>
              </a:ext>
            </a:extLst>
          </p:cNvPr>
          <p:cNvSpPr/>
          <p:nvPr/>
        </p:nvSpPr>
        <p:spPr>
          <a:xfrm>
            <a:off x="3905931" y="3777023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六角形 103">
            <a:extLst>
              <a:ext uri="{FF2B5EF4-FFF2-40B4-BE49-F238E27FC236}">
                <a16:creationId xmlns:a16="http://schemas.microsoft.com/office/drawing/2014/main" id="{E11791C8-1CE7-4D25-A6E1-D02E3CEC0365}"/>
              </a:ext>
            </a:extLst>
          </p:cNvPr>
          <p:cNvSpPr/>
          <p:nvPr/>
        </p:nvSpPr>
        <p:spPr>
          <a:xfrm>
            <a:off x="4225700" y="4004384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六角形 104">
            <a:extLst>
              <a:ext uri="{FF2B5EF4-FFF2-40B4-BE49-F238E27FC236}">
                <a16:creationId xmlns:a16="http://schemas.microsoft.com/office/drawing/2014/main" id="{1425FB66-01BE-CAFD-CDEF-B8A1C7A674F6}"/>
              </a:ext>
            </a:extLst>
          </p:cNvPr>
          <p:cNvSpPr/>
          <p:nvPr/>
        </p:nvSpPr>
        <p:spPr>
          <a:xfrm>
            <a:off x="3906409" y="4205066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六角形 105">
            <a:extLst>
              <a:ext uri="{FF2B5EF4-FFF2-40B4-BE49-F238E27FC236}">
                <a16:creationId xmlns:a16="http://schemas.microsoft.com/office/drawing/2014/main" id="{1BA97AE9-70DF-7F7E-9DC5-D29A0A20003F}"/>
              </a:ext>
            </a:extLst>
          </p:cNvPr>
          <p:cNvSpPr/>
          <p:nvPr/>
        </p:nvSpPr>
        <p:spPr>
          <a:xfrm>
            <a:off x="3267199" y="4244175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六角形 106">
            <a:extLst>
              <a:ext uri="{FF2B5EF4-FFF2-40B4-BE49-F238E27FC236}">
                <a16:creationId xmlns:a16="http://schemas.microsoft.com/office/drawing/2014/main" id="{40A13E4C-1769-9297-48AE-AEA6C2492CE3}"/>
              </a:ext>
            </a:extLst>
          </p:cNvPr>
          <p:cNvSpPr/>
          <p:nvPr/>
        </p:nvSpPr>
        <p:spPr>
          <a:xfrm>
            <a:off x="4227862" y="4424114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六角形 107">
            <a:extLst>
              <a:ext uri="{FF2B5EF4-FFF2-40B4-BE49-F238E27FC236}">
                <a16:creationId xmlns:a16="http://schemas.microsoft.com/office/drawing/2014/main" id="{CDA3962D-6763-C4E9-54DB-9576E2F85AC7}"/>
              </a:ext>
            </a:extLst>
          </p:cNvPr>
          <p:cNvSpPr/>
          <p:nvPr/>
        </p:nvSpPr>
        <p:spPr>
          <a:xfrm>
            <a:off x="2945081" y="4446546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六角形 108">
            <a:extLst>
              <a:ext uri="{FF2B5EF4-FFF2-40B4-BE49-F238E27FC236}">
                <a16:creationId xmlns:a16="http://schemas.microsoft.com/office/drawing/2014/main" id="{30E8E7FE-7FE2-BA4F-95CA-6FA9480A742C}"/>
              </a:ext>
            </a:extLst>
          </p:cNvPr>
          <p:cNvSpPr/>
          <p:nvPr/>
        </p:nvSpPr>
        <p:spPr>
          <a:xfrm>
            <a:off x="3917783" y="4636129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六角形 109">
            <a:extLst>
              <a:ext uri="{FF2B5EF4-FFF2-40B4-BE49-F238E27FC236}">
                <a16:creationId xmlns:a16="http://schemas.microsoft.com/office/drawing/2014/main" id="{8C284813-4961-5CF0-F9CA-ADC3C5ECC23F}"/>
              </a:ext>
            </a:extLst>
          </p:cNvPr>
          <p:cNvSpPr/>
          <p:nvPr/>
        </p:nvSpPr>
        <p:spPr>
          <a:xfrm>
            <a:off x="3597065" y="4868396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六角形 110">
            <a:extLst>
              <a:ext uri="{FF2B5EF4-FFF2-40B4-BE49-F238E27FC236}">
                <a16:creationId xmlns:a16="http://schemas.microsoft.com/office/drawing/2014/main" id="{1CA31D7D-369B-3F56-FCA1-7EF032A6DAF5}"/>
              </a:ext>
            </a:extLst>
          </p:cNvPr>
          <p:cNvSpPr/>
          <p:nvPr/>
        </p:nvSpPr>
        <p:spPr>
          <a:xfrm>
            <a:off x="3274947" y="5075857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六角形 111">
            <a:extLst>
              <a:ext uri="{FF2B5EF4-FFF2-40B4-BE49-F238E27FC236}">
                <a16:creationId xmlns:a16="http://schemas.microsoft.com/office/drawing/2014/main" id="{A4FADE97-3B49-B7B1-6F58-BEBD0576786C}"/>
              </a:ext>
            </a:extLst>
          </p:cNvPr>
          <p:cNvSpPr/>
          <p:nvPr/>
        </p:nvSpPr>
        <p:spPr>
          <a:xfrm>
            <a:off x="3606449" y="5279300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六角形 112">
            <a:extLst>
              <a:ext uri="{FF2B5EF4-FFF2-40B4-BE49-F238E27FC236}">
                <a16:creationId xmlns:a16="http://schemas.microsoft.com/office/drawing/2014/main" id="{1BBF4B9C-993B-11AB-7EA3-E31FB611232C}"/>
              </a:ext>
            </a:extLst>
          </p:cNvPr>
          <p:cNvSpPr/>
          <p:nvPr/>
        </p:nvSpPr>
        <p:spPr>
          <a:xfrm>
            <a:off x="4227964" y="4858653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六角形 113">
            <a:extLst>
              <a:ext uri="{FF2B5EF4-FFF2-40B4-BE49-F238E27FC236}">
                <a16:creationId xmlns:a16="http://schemas.microsoft.com/office/drawing/2014/main" id="{D1A5B400-98AA-DEA6-5FE1-C4824D555DD7}"/>
              </a:ext>
            </a:extLst>
          </p:cNvPr>
          <p:cNvSpPr/>
          <p:nvPr/>
        </p:nvSpPr>
        <p:spPr>
          <a:xfrm>
            <a:off x="3931186" y="5061988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六角形 114">
            <a:extLst>
              <a:ext uri="{FF2B5EF4-FFF2-40B4-BE49-F238E27FC236}">
                <a16:creationId xmlns:a16="http://schemas.microsoft.com/office/drawing/2014/main" id="{8B0764C8-6143-39D3-9423-ADC6EE30C1DA}"/>
              </a:ext>
            </a:extLst>
          </p:cNvPr>
          <p:cNvSpPr/>
          <p:nvPr/>
        </p:nvSpPr>
        <p:spPr>
          <a:xfrm>
            <a:off x="4872618" y="2716236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六角形 115">
            <a:extLst>
              <a:ext uri="{FF2B5EF4-FFF2-40B4-BE49-F238E27FC236}">
                <a16:creationId xmlns:a16="http://schemas.microsoft.com/office/drawing/2014/main" id="{87878838-BC7E-7986-3EC1-0838AA8EA671}"/>
              </a:ext>
            </a:extLst>
          </p:cNvPr>
          <p:cNvSpPr/>
          <p:nvPr/>
        </p:nvSpPr>
        <p:spPr>
          <a:xfrm>
            <a:off x="4545272" y="3796357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六角形 116">
            <a:extLst>
              <a:ext uri="{FF2B5EF4-FFF2-40B4-BE49-F238E27FC236}">
                <a16:creationId xmlns:a16="http://schemas.microsoft.com/office/drawing/2014/main" id="{3658F0CC-28B3-C534-6547-F4B4684E7B34}"/>
              </a:ext>
            </a:extLst>
          </p:cNvPr>
          <p:cNvSpPr/>
          <p:nvPr/>
        </p:nvSpPr>
        <p:spPr>
          <a:xfrm>
            <a:off x="4873462" y="4014880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六角形 121">
            <a:extLst>
              <a:ext uri="{FF2B5EF4-FFF2-40B4-BE49-F238E27FC236}">
                <a16:creationId xmlns:a16="http://schemas.microsoft.com/office/drawing/2014/main" id="{0046E29E-0E79-CE8E-4C4E-53F84EC7610D}"/>
              </a:ext>
            </a:extLst>
          </p:cNvPr>
          <p:cNvSpPr/>
          <p:nvPr/>
        </p:nvSpPr>
        <p:spPr>
          <a:xfrm>
            <a:off x="5670178" y="2284236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六角形 122">
            <a:extLst>
              <a:ext uri="{FF2B5EF4-FFF2-40B4-BE49-F238E27FC236}">
                <a16:creationId xmlns:a16="http://schemas.microsoft.com/office/drawing/2014/main" id="{0F7D495A-F5DC-D86E-7CFF-D436C98C4114}"/>
              </a:ext>
            </a:extLst>
          </p:cNvPr>
          <p:cNvSpPr/>
          <p:nvPr/>
        </p:nvSpPr>
        <p:spPr>
          <a:xfrm>
            <a:off x="5995618" y="2500236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六角形 123">
            <a:extLst>
              <a:ext uri="{FF2B5EF4-FFF2-40B4-BE49-F238E27FC236}">
                <a16:creationId xmlns:a16="http://schemas.microsoft.com/office/drawing/2014/main" id="{8A7682CC-149B-CE66-3536-9EDF62A0AEDC}"/>
              </a:ext>
            </a:extLst>
          </p:cNvPr>
          <p:cNvSpPr/>
          <p:nvPr/>
        </p:nvSpPr>
        <p:spPr>
          <a:xfrm>
            <a:off x="6321058" y="2283588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六角形 124">
            <a:extLst>
              <a:ext uri="{FF2B5EF4-FFF2-40B4-BE49-F238E27FC236}">
                <a16:creationId xmlns:a16="http://schemas.microsoft.com/office/drawing/2014/main" id="{E0D4EE7A-CAFD-DB73-D33F-3C9F0EA00324}"/>
              </a:ext>
            </a:extLst>
          </p:cNvPr>
          <p:cNvSpPr/>
          <p:nvPr/>
        </p:nvSpPr>
        <p:spPr>
          <a:xfrm>
            <a:off x="5995618" y="2931018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六角形 125">
            <a:extLst>
              <a:ext uri="{FF2B5EF4-FFF2-40B4-BE49-F238E27FC236}">
                <a16:creationId xmlns:a16="http://schemas.microsoft.com/office/drawing/2014/main" id="{72EB0436-BBA1-4FD0-76C6-380FE8DB560D}"/>
              </a:ext>
            </a:extLst>
          </p:cNvPr>
          <p:cNvSpPr/>
          <p:nvPr/>
        </p:nvSpPr>
        <p:spPr>
          <a:xfrm>
            <a:off x="6320194" y="2714370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六角形 126">
            <a:extLst>
              <a:ext uri="{FF2B5EF4-FFF2-40B4-BE49-F238E27FC236}">
                <a16:creationId xmlns:a16="http://schemas.microsoft.com/office/drawing/2014/main" id="{0C2B5188-488B-FE13-7726-80BE7152AFEC}"/>
              </a:ext>
            </a:extLst>
          </p:cNvPr>
          <p:cNvSpPr/>
          <p:nvPr/>
        </p:nvSpPr>
        <p:spPr>
          <a:xfrm>
            <a:off x="6320194" y="3147224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8" name="図 127">
            <a:extLst>
              <a:ext uri="{FF2B5EF4-FFF2-40B4-BE49-F238E27FC236}">
                <a16:creationId xmlns:a16="http://schemas.microsoft.com/office/drawing/2014/main" id="{78E0DDCE-7ABA-9897-0A47-E29A53E89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40" y="2392921"/>
            <a:ext cx="465413" cy="2506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29" name="六角形 128">
            <a:extLst>
              <a:ext uri="{FF2B5EF4-FFF2-40B4-BE49-F238E27FC236}">
                <a16:creationId xmlns:a16="http://schemas.microsoft.com/office/drawing/2014/main" id="{1F2847ED-F777-AD36-4C89-551298A74C67}"/>
              </a:ext>
            </a:extLst>
          </p:cNvPr>
          <p:cNvSpPr/>
          <p:nvPr/>
        </p:nvSpPr>
        <p:spPr>
          <a:xfrm>
            <a:off x="2622963" y="4241716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六角形 129">
            <a:extLst>
              <a:ext uri="{FF2B5EF4-FFF2-40B4-BE49-F238E27FC236}">
                <a16:creationId xmlns:a16="http://schemas.microsoft.com/office/drawing/2014/main" id="{70107CD9-AC47-D6E3-ECDE-D1C62C7D3975}"/>
              </a:ext>
            </a:extLst>
          </p:cNvPr>
          <p:cNvSpPr/>
          <p:nvPr/>
        </p:nvSpPr>
        <p:spPr>
          <a:xfrm>
            <a:off x="1857698" y="4459459"/>
            <a:ext cx="432000" cy="432000"/>
          </a:xfrm>
          <a:prstGeom prst="hexagon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六角形 130">
            <a:extLst>
              <a:ext uri="{FF2B5EF4-FFF2-40B4-BE49-F238E27FC236}">
                <a16:creationId xmlns:a16="http://schemas.microsoft.com/office/drawing/2014/main" id="{0563F1E2-5F0F-9D12-9AE7-ECDAEE792EBE}"/>
              </a:ext>
            </a:extLst>
          </p:cNvPr>
          <p:cNvSpPr/>
          <p:nvPr/>
        </p:nvSpPr>
        <p:spPr>
          <a:xfrm>
            <a:off x="1855158" y="4030435"/>
            <a:ext cx="432000" cy="432000"/>
          </a:xfrm>
          <a:prstGeom prst="hexagon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六角形 131">
            <a:extLst>
              <a:ext uri="{FF2B5EF4-FFF2-40B4-BE49-F238E27FC236}">
                <a16:creationId xmlns:a16="http://schemas.microsoft.com/office/drawing/2014/main" id="{B4E750FB-24CB-40C4-CEDA-C082A7165B25}"/>
              </a:ext>
            </a:extLst>
          </p:cNvPr>
          <p:cNvSpPr/>
          <p:nvPr/>
        </p:nvSpPr>
        <p:spPr>
          <a:xfrm>
            <a:off x="1533138" y="4248178"/>
            <a:ext cx="432000" cy="432000"/>
          </a:xfrm>
          <a:prstGeom prst="hexagon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六角形 132">
            <a:extLst>
              <a:ext uri="{FF2B5EF4-FFF2-40B4-BE49-F238E27FC236}">
                <a16:creationId xmlns:a16="http://schemas.microsoft.com/office/drawing/2014/main" id="{85EE9702-784E-A1E7-342F-E4F9C7D20BD2}"/>
              </a:ext>
            </a:extLst>
          </p:cNvPr>
          <p:cNvSpPr/>
          <p:nvPr/>
        </p:nvSpPr>
        <p:spPr>
          <a:xfrm>
            <a:off x="1208642" y="4036897"/>
            <a:ext cx="432000" cy="432000"/>
          </a:xfrm>
          <a:prstGeom prst="hexagon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六角形 133">
            <a:extLst>
              <a:ext uri="{FF2B5EF4-FFF2-40B4-BE49-F238E27FC236}">
                <a16:creationId xmlns:a16="http://schemas.microsoft.com/office/drawing/2014/main" id="{B78F77DD-6A2A-F86E-8298-6FCE8C3E7F5B}"/>
              </a:ext>
            </a:extLst>
          </p:cNvPr>
          <p:cNvSpPr/>
          <p:nvPr/>
        </p:nvSpPr>
        <p:spPr>
          <a:xfrm>
            <a:off x="1092282" y="5322712"/>
            <a:ext cx="432000" cy="432000"/>
          </a:xfrm>
          <a:prstGeom prst="hexagon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六角形 134">
            <a:extLst>
              <a:ext uri="{FF2B5EF4-FFF2-40B4-BE49-F238E27FC236}">
                <a16:creationId xmlns:a16="http://schemas.microsoft.com/office/drawing/2014/main" id="{E0680772-E5FE-27DC-BB28-648B23BE1B15}"/>
              </a:ext>
            </a:extLst>
          </p:cNvPr>
          <p:cNvSpPr/>
          <p:nvPr/>
        </p:nvSpPr>
        <p:spPr>
          <a:xfrm>
            <a:off x="767973" y="5106141"/>
            <a:ext cx="432000" cy="432000"/>
          </a:xfrm>
          <a:prstGeom prst="hexagon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六角形 135">
            <a:extLst>
              <a:ext uri="{FF2B5EF4-FFF2-40B4-BE49-F238E27FC236}">
                <a16:creationId xmlns:a16="http://schemas.microsoft.com/office/drawing/2014/main" id="{7FA234E8-4DCF-9C3D-AF32-A5837A6A9F93}"/>
              </a:ext>
            </a:extLst>
          </p:cNvPr>
          <p:cNvSpPr/>
          <p:nvPr/>
        </p:nvSpPr>
        <p:spPr>
          <a:xfrm>
            <a:off x="446332" y="5322712"/>
            <a:ext cx="432000" cy="432000"/>
          </a:xfrm>
          <a:prstGeom prst="hexagon">
            <a:avLst/>
          </a:prstGeom>
          <a:solidFill>
            <a:srgbClr val="00B0F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六角形 136">
            <a:extLst>
              <a:ext uri="{FF2B5EF4-FFF2-40B4-BE49-F238E27FC236}">
                <a16:creationId xmlns:a16="http://schemas.microsoft.com/office/drawing/2014/main" id="{4528BB91-D8AF-BF59-AC83-A1C59638C381}"/>
              </a:ext>
            </a:extLst>
          </p:cNvPr>
          <p:cNvSpPr/>
          <p:nvPr/>
        </p:nvSpPr>
        <p:spPr>
          <a:xfrm>
            <a:off x="7059028" y="3798538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六角形 137">
            <a:extLst>
              <a:ext uri="{FF2B5EF4-FFF2-40B4-BE49-F238E27FC236}">
                <a16:creationId xmlns:a16="http://schemas.microsoft.com/office/drawing/2014/main" id="{349B68C6-7F20-EE44-B9BF-C44FB521365D}"/>
              </a:ext>
            </a:extLst>
          </p:cNvPr>
          <p:cNvSpPr/>
          <p:nvPr/>
        </p:nvSpPr>
        <p:spPr>
          <a:xfrm>
            <a:off x="7059028" y="4228357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六角形 138">
            <a:extLst>
              <a:ext uri="{FF2B5EF4-FFF2-40B4-BE49-F238E27FC236}">
                <a16:creationId xmlns:a16="http://schemas.microsoft.com/office/drawing/2014/main" id="{2409CA92-3478-BE95-E6B0-10D2B4895464}"/>
              </a:ext>
            </a:extLst>
          </p:cNvPr>
          <p:cNvSpPr/>
          <p:nvPr/>
        </p:nvSpPr>
        <p:spPr>
          <a:xfrm>
            <a:off x="6737192" y="4443448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六角形 139">
            <a:extLst>
              <a:ext uri="{FF2B5EF4-FFF2-40B4-BE49-F238E27FC236}">
                <a16:creationId xmlns:a16="http://schemas.microsoft.com/office/drawing/2014/main" id="{32ACAA7A-3202-1197-76AC-FB178ADF16F6}"/>
              </a:ext>
            </a:extLst>
          </p:cNvPr>
          <p:cNvSpPr/>
          <p:nvPr/>
        </p:nvSpPr>
        <p:spPr>
          <a:xfrm>
            <a:off x="7384000" y="4013449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六角形 140">
            <a:extLst>
              <a:ext uri="{FF2B5EF4-FFF2-40B4-BE49-F238E27FC236}">
                <a16:creationId xmlns:a16="http://schemas.microsoft.com/office/drawing/2014/main" id="{822CAEF5-F79B-D37B-34E2-6A90D9004B6D}"/>
              </a:ext>
            </a:extLst>
          </p:cNvPr>
          <p:cNvSpPr/>
          <p:nvPr/>
        </p:nvSpPr>
        <p:spPr>
          <a:xfrm>
            <a:off x="7381450" y="4442926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2" name="図 141">
            <a:extLst>
              <a:ext uri="{FF2B5EF4-FFF2-40B4-BE49-F238E27FC236}">
                <a16:creationId xmlns:a16="http://schemas.microsoft.com/office/drawing/2014/main" id="{D54A54AB-B96D-3FDD-7839-7CF08A779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092" y="3883204"/>
            <a:ext cx="465413" cy="2506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BA32613C-8A25-2C3A-C4FE-FF4008605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68591" y="3724340"/>
            <a:ext cx="444689" cy="444689"/>
          </a:xfrm>
          <a:prstGeom prst="rect">
            <a:avLst/>
          </a:prstGeom>
          <a:effectLst>
            <a:glow rad="101600">
              <a:schemeClr val="bg1">
                <a:alpha val="90000"/>
              </a:schemeClr>
            </a:glow>
          </a:effectLst>
        </p:spPr>
      </p:pic>
      <p:sp>
        <p:nvSpPr>
          <p:cNvPr id="143" name="六角形 142">
            <a:extLst>
              <a:ext uri="{FF2B5EF4-FFF2-40B4-BE49-F238E27FC236}">
                <a16:creationId xmlns:a16="http://schemas.microsoft.com/office/drawing/2014/main" id="{9510EB73-2493-BFBB-E58B-6A5C32D42E05}"/>
              </a:ext>
            </a:extLst>
          </p:cNvPr>
          <p:cNvSpPr/>
          <p:nvPr/>
        </p:nvSpPr>
        <p:spPr>
          <a:xfrm>
            <a:off x="5117590" y="4645176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六角形 143">
            <a:extLst>
              <a:ext uri="{FF2B5EF4-FFF2-40B4-BE49-F238E27FC236}">
                <a16:creationId xmlns:a16="http://schemas.microsoft.com/office/drawing/2014/main" id="{F0B889EB-7CAD-9000-6C4F-B76876374485}"/>
              </a:ext>
            </a:extLst>
          </p:cNvPr>
          <p:cNvSpPr/>
          <p:nvPr/>
        </p:nvSpPr>
        <p:spPr>
          <a:xfrm>
            <a:off x="5115110" y="5080864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六角形 144">
            <a:extLst>
              <a:ext uri="{FF2B5EF4-FFF2-40B4-BE49-F238E27FC236}">
                <a16:creationId xmlns:a16="http://schemas.microsoft.com/office/drawing/2014/main" id="{78725C35-9188-322B-5B62-2BE8A55CC5E9}"/>
              </a:ext>
            </a:extLst>
          </p:cNvPr>
          <p:cNvSpPr/>
          <p:nvPr/>
        </p:nvSpPr>
        <p:spPr>
          <a:xfrm>
            <a:off x="5439150" y="4863130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六角形 145">
            <a:extLst>
              <a:ext uri="{FF2B5EF4-FFF2-40B4-BE49-F238E27FC236}">
                <a16:creationId xmlns:a16="http://schemas.microsoft.com/office/drawing/2014/main" id="{96586AFF-8B7E-CB55-61E9-97C4D28946A5}"/>
              </a:ext>
            </a:extLst>
          </p:cNvPr>
          <p:cNvSpPr/>
          <p:nvPr/>
        </p:nvSpPr>
        <p:spPr>
          <a:xfrm>
            <a:off x="5440414" y="5291857"/>
            <a:ext cx="432000" cy="43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7" name="図 146">
            <a:extLst>
              <a:ext uri="{FF2B5EF4-FFF2-40B4-BE49-F238E27FC236}">
                <a16:creationId xmlns:a16="http://schemas.microsoft.com/office/drawing/2014/main" id="{F58EF4D8-C878-5E81-3601-36B94773B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580" y="5163121"/>
            <a:ext cx="465413" cy="2506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pic>
        <p:nvPicPr>
          <p:cNvPr id="148" name="図 147">
            <a:extLst>
              <a:ext uri="{FF2B5EF4-FFF2-40B4-BE49-F238E27FC236}">
                <a16:creationId xmlns:a16="http://schemas.microsoft.com/office/drawing/2014/main" id="{5166AF4C-6BC3-2253-AEB0-8D9A1CBBD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4604" y="4125872"/>
            <a:ext cx="465413" cy="2506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pic>
        <p:nvPicPr>
          <p:cNvPr id="149" name="図 148">
            <a:extLst>
              <a:ext uri="{FF2B5EF4-FFF2-40B4-BE49-F238E27FC236}">
                <a16:creationId xmlns:a16="http://schemas.microsoft.com/office/drawing/2014/main" id="{C1953E28-E5AA-0BAD-2FAF-743FDA62D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3893" y="4554874"/>
            <a:ext cx="465413" cy="2506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83B036FB-1A86-98F7-7C39-20DDF7224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3918" y="5207805"/>
            <a:ext cx="465413" cy="2506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20" name="矢印: 下 19">
            <a:extLst>
              <a:ext uri="{FF2B5EF4-FFF2-40B4-BE49-F238E27FC236}">
                <a16:creationId xmlns:a16="http://schemas.microsoft.com/office/drawing/2014/main" id="{EB2B6F6C-D6D6-720E-A2F1-99D50C310C3F}"/>
              </a:ext>
            </a:extLst>
          </p:cNvPr>
          <p:cNvSpPr/>
          <p:nvPr/>
        </p:nvSpPr>
        <p:spPr>
          <a:xfrm rot="13054774">
            <a:off x="2563392" y="4036246"/>
            <a:ext cx="649559" cy="1544371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六角形 152">
            <a:extLst>
              <a:ext uri="{FF2B5EF4-FFF2-40B4-BE49-F238E27FC236}">
                <a16:creationId xmlns:a16="http://schemas.microsoft.com/office/drawing/2014/main" id="{21BB0521-7A24-1DE9-40BA-16497E025915}"/>
              </a:ext>
            </a:extLst>
          </p:cNvPr>
          <p:cNvSpPr/>
          <p:nvPr/>
        </p:nvSpPr>
        <p:spPr>
          <a:xfrm>
            <a:off x="1774274" y="5634044"/>
            <a:ext cx="612000" cy="612000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上 11">
            <a:extLst>
              <a:ext uri="{FF2B5EF4-FFF2-40B4-BE49-F238E27FC236}">
                <a16:creationId xmlns:a16="http://schemas.microsoft.com/office/drawing/2014/main" id="{DC2EF08F-FB8F-BA75-57A1-F2F9F2033F7D}"/>
              </a:ext>
            </a:extLst>
          </p:cNvPr>
          <p:cNvSpPr/>
          <p:nvPr/>
        </p:nvSpPr>
        <p:spPr>
          <a:xfrm>
            <a:off x="1883777" y="5205401"/>
            <a:ext cx="388134" cy="42906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上 12">
            <a:extLst>
              <a:ext uri="{FF2B5EF4-FFF2-40B4-BE49-F238E27FC236}">
                <a16:creationId xmlns:a16="http://schemas.microsoft.com/office/drawing/2014/main" id="{477D81EC-EC1A-CA62-677E-60249B804014}"/>
              </a:ext>
            </a:extLst>
          </p:cNvPr>
          <p:cNvSpPr/>
          <p:nvPr/>
        </p:nvSpPr>
        <p:spPr>
          <a:xfrm rot="3600000">
            <a:off x="2306341" y="5461242"/>
            <a:ext cx="388134" cy="42906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721E5D11-B36B-2EC7-04F1-A2D89B4A060F}"/>
              </a:ext>
            </a:extLst>
          </p:cNvPr>
          <p:cNvSpPr/>
          <p:nvPr/>
        </p:nvSpPr>
        <p:spPr>
          <a:xfrm rot="7200000">
            <a:off x="2308147" y="5971946"/>
            <a:ext cx="388134" cy="42906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上 14">
            <a:extLst>
              <a:ext uri="{FF2B5EF4-FFF2-40B4-BE49-F238E27FC236}">
                <a16:creationId xmlns:a16="http://schemas.microsoft.com/office/drawing/2014/main" id="{E45E2DEC-D9C5-5B74-BBB7-633D162C4165}"/>
              </a:ext>
            </a:extLst>
          </p:cNvPr>
          <p:cNvSpPr/>
          <p:nvPr/>
        </p:nvSpPr>
        <p:spPr>
          <a:xfrm rot="10800000">
            <a:off x="1883777" y="6253534"/>
            <a:ext cx="388134" cy="42906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上 15">
            <a:extLst>
              <a:ext uri="{FF2B5EF4-FFF2-40B4-BE49-F238E27FC236}">
                <a16:creationId xmlns:a16="http://schemas.microsoft.com/office/drawing/2014/main" id="{E8FA3E1F-E4BE-E051-0369-9C4387B4099D}"/>
              </a:ext>
            </a:extLst>
          </p:cNvPr>
          <p:cNvSpPr/>
          <p:nvPr/>
        </p:nvSpPr>
        <p:spPr>
          <a:xfrm rot="14400000">
            <a:off x="1475370" y="5965209"/>
            <a:ext cx="388134" cy="42906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上 16">
            <a:extLst>
              <a:ext uri="{FF2B5EF4-FFF2-40B4-BE49-F238E27FC236}">
                <a16:creationId xmlns:a16="http://schemas.microsoft.com/office/drawing/2014/main" id="{ADC2315F-DBDC-2367-2E2D-00CBCF0EED74}"/>
              </a:ext>
            </a:extLst>
          </p:cNvPr>
          <p:cNvSpPr/>
          <p:nvPr/>
        </p:nvSpPr>
        <p:spPr>
          <a:xfrm rot="18000000">
            <a:off x="1488275" y="5443132"/>
            <a:ext cx="388134" cy="42906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4" name="図 153">
            <a:extLst>
              <a:ext uri="{FF2B5EF4-FFF2-40B4-BE49-F238E27FC236}">
                <a16:creationId xmlns:a16="http://schemas.microsoft.com/office/drawing/2014/main" id="{C3874B31-B4E0-E6A8-CE86-E6151A0EC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5717" y="5528852"/>
            <a:ext cx="671906" cy="671906"/>
          </a:xfrm>
          <a:prstGeom prst="rect">
            <a:avLst/>
          </a:prstGeom>
          <a:effectLst>
            <a:glow rad="101600">
              <a:schemeClr val="bg1">
                <a:alpha val="90000"/>
              </a:schemeClr>
            </a:glow>
          </a:effectLst>
        </p:spPr>
      </p:pic>
      <p:pic>
        <p:nvPicPr>
          <p:cNvPr id="155" name="図 154">
            <a:extLst>
              <a:ext uri="{FF2B5EF4-FFF2-40B4-BE49-F238E27FC236}">
                <a16:creationId xmlns:a16="http://schemas.microsoft.com/office/drawing/2014/main" id="{390F3A0C-F3C6-7E45-9B8B-7D9A6B338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39" y="2811796"/>
            <a:ext cx="465413" cy="250607"/>
          </a:xfrm>
          <a:prstGeom prst="rect">
            <a:avLst/>
          </a:prstGeom>
          <a:effectLst>
            <a:glow rad="88900">
              <a:schemeClr val="bg1"/>
            </a:glow>
          </a:effectLst>
        </p:spPr>
      </p:pic>
      <p:sp>
        <p:nvSpPr>
          <p:cNvPr id="156" name="楕円 155">
            <a:extLst>
              <a:ext uri="{FF2B5EF4-FFF2-40B4-BE49-F238E27FC236}">
                <a16:creationId xmlns:a16="http://schemas.microsoft.com/office/drawing/2014/main" id="{A8EECA16-840C-EAA2-A80C-AF8190F2C502}"/>
              </a:ext>
            </a:extLst>
          </p:cNvPr>
          <p:cNvSpPr/>
          <p:nvPr/>
        </p:nvSpPr>
        <p:spPr>
          <a:xfrm flipV="1">
            <a:off x="3701498" y="3271828"/>
            <a:ext cx="180000" cy="18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7" name="図 156" descr="ゲームのリモコン&#10;&#10;低い精度で自動的に生成された説明">
            <a:extLst>
              <a:ext uri="{FF2B5EF4-FFF2-40B4-BE49-F238E27FC236}">
                <a16:creationId xmlns:a16="http://schemas.microsoft.com/office/drawing/2014/main" id="{EA97FABC-CF54-A97C-86C1-28A612134B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174" y="1911028"/>
            <a:ext cx="4827266" cy="3653275"/>
          </a:xfrm>
          <a:prstGeom prst="rect">
            <a:avLst/>
          </a:prstGeom>
        </p:spPr>
      </p:pic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FD7A7A13-EE7C-4F34-2CA5-EE95C92A67B7}"/>
              </a:ext>
            </a:extLst>
          </p:cNvPr>
          <p:cNvSpPr txBox="1"/>
          <p:nvPr/>
        </p:nvSpPr>
        <p:spPr>
          <a:xfrm>
            <a:off x="10311606" y="5844629"/>
            <a:ext cx="1821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氷を破壊</a:t>
            </a:r>
            <a:endParaRPr kumimoji="1" lang="en-US" altLang="ja-JP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7741278C-20E1-CA63-70A0-F89631DF6156}"/>
              </a:ext>
            </a:extLst>
          </p:cNvPr>
          <p:cNvSpPr txBox="1"/>
          <p:nvPr/>
        </p:nvSpPr>
        <p:spPr>
          <a:xfrm>
            <a:off x="9144079" y="98831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操作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9A64A9AC-8E70-E5E1-8D03-166B876A94ED}"/>
              </a:ext>
            </a:extLst>
          </p:cNvPr>
          <p:cNvSpPr/>
          <p:nvPr/>
        </p:nvSpPr>
        <p:spPr>
          <a:xfrm rot="2417913">
            <a:off x="3413121" y="848437"/>
            <a:ext cx="649559" cy="1559520"/>
          </a:xfrm>
          <a:prstGeom prst="downArrow">
            <a:avLst>
              <a:gd name="adj1" fmla="val 40862"/>
              <a:gd name="adj2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矢印: 下 167">
            <a:extLst>
              <a:ext uri="{FF2B5EF4-FFF2-40B4-BE49-F238E27FC236}">
                <a16:creationId xmlns:a16="http://schemas.microsoft.com/office/drawing/2014/main" id="{78C1063F-9481-482A-C1AB-6E5F88490B00}"/>
              </a:ext>
            </a:extLst>
          </p:cNvPr>
          <p:cNvSpPr/>
          <p:nvPr/>
        </p:nvSpPr>
        <p:spPr>
          <a:xfrm>
            <a:off x="8718535" y="1628197"/>
            <a:ext cx="542393" cy="1446721"/>
          </a:xfrm>
          <a:prstGeom prst="downArrow">
            <a:avLst>
              <a:gd name="adj1" fmla="val 31477"/>
              <a:gd name="adj2" fmla="val 6328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B92DDA4F-06DB-5F3B-A9E9-9C7883E47671}"/>
              </a:ext>
            </a:extLst>
          </p:cNvPr>
          <p:cNvSpPr txBox="1"/>
          <p:nvPr/>
        </p:nvSpPr>
        <p:spPr>
          <a:xfrm>
            <a:off x="8083224" y="1043422"/>
            <a:ext cx="1845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方向転換</a:t>
            </a:r>
            <a:endParaRPr kumimoji="1" lang="en-US" altLang="ja-JP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70" name="矢印: 下 169">
            <a:extLst>
              <a:ext uri="{FF2B5EF4-FFF2-40B4-BE49-F238E27FC236}">
                <a16:creationId xmlns:a16="http://schemas.microsoft.com/office/drawing/2014/main" id="{6CB4358C-A94D-BA0D-5BA8-4C084D05ADE4}"/>
              </a:ext>
            </a:extLst>
          </p:cNvPr>
          <p:cNvSpPr/>
          <p:nvPr/>
        </p:nvSpPr>
        <p:spPr>
          <a:xfrm>
            <a:off x="10869554" y="2334167"/>
            <a:ext cx="542393" cy="682112"/>
          </a:xfrm>
          <a:prstGeom prst="downArrow">
            <a:avLst>
              <a:gd name="adj1" fmla="val 31477"/>
              <a:gd name="adj2" fmla="val 6328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D16BEBB7-0035-1AC0-1C79-D5C06C909F1C}"/>
              </a:ext>
            </a:extLst>
          </p:cNvPr>
          <p:cNvSpPr txBox="1"/>
          <p:nvPr/>
        </p:nvSpPr>
        <p:spPr>
          <a:xfrm>
            <a:off x="10470116" y="1724827"/>
            <a:ext cx="150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杭打ち</a:t>
            </a:r>
            <a:endParaRPr kumimoji="1" lang="ja-JP" alt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72" name="矢印: 下 171">
            <a:extLst>
              <a:ext uri="{FF2B5EF4-FFF2-40B4-BE49-F238E27FC236}">
                <a16:creationId xmlns:a16="http://schemas.microsoft.com/office/drawing/2014/main" id="{92E957D1-B58C-C7C4-87E2-0D5C0ACB6D27}"/>
              </a:ext>
            </a:extLst>
          </p:cNvPr>
          <p:cNvSpPr/>
          <p:nvPr/>
        </p:nvSpPr>
        <p:spPr>
          <a:xfrm rot="12465718">
            <a:off x="10430043" y="3629502"/>
            <a:ext cx="542393" cy="1738163"/>
          </a:xfrm>
          <a:prstGeom prst="downArrow">
            <a:avLst>
              <a:gd name="adj1" fmla="val 31477"/>
              <a:gd name="adj2" fmla="val 6328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C07518C4-6C86-63F6-E4BB-372A1330D527}"/>
              </a:ext>
            </a:extLst>
          </p:cNvPr>
          <p:cNvSpPr txBox="1"/>
          <p:nvPr/>
        </p:nvSpPr>
        <p:spPr>
          <a:xfrm>
            <a:off x="8627083" y="5201600"/>
            <a:ext cx="1830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ジャンプ</a:t>
            </a:r>
          </a:p>
        </p:txBody>
      </p:sp>
      <p:sp>
        <p:nvSpPr>
          <p:cNvPr id="174" name="矢印: 下 173">
            <a:extLst>
              <a:ext uri="{FF2B5EF4-FFF2-40B4-BE49-F238E27FC236}">
                <a16:creationId xmlns:a16="http://schemas.microsoft.com/office/drawing/2014/main" id="{07279AC6-6A7A-5743-C402-26513D0D1AE6}"/>
              </a:ext>
            </a:extLst>
          </p:cNvPr>
          <p:cNvSpPr/>
          <p:nvPr/>
        </p:nvSpPr>
        <p:spPr>
          <a:xfrm rot="10800000">
            <a:off x="11165844" y="3488501"/>
            <a:ext cx="542393" cy="2415906"/>
          </a:xfrm>
          <a:prstGeom prst="downArrow">
            <a:avLst>
              <a:gd name="adj1" fmla="val 31477"/>
              <a:gd name="adj2" fmla="val 6328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楕円 174">
            <a:extLst>
              <a:ext uri="{FF2B5EF4-FFF2-40B4-BE49-F238E27FC236}">
                <a16:creationId xmlns:a16="http://schemas.microsoft.com/office/drawing/2014/main" id="{F7D5A9E3-4542-97FE-8E53-B31C0714DAA4}"/>
              </a:ext>
            </a:extLst>
          </p:cNvPr>
          <p:cNvSpPr/>
          <p:nvPr/>
        </p:nvSpPr>
        <p:spPr>
          <a:xfrm>
            <a:off x="2863875" y="2228340"/>
            <a:ext cx="565779" cy="57217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8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916141-F588-F7E5-0819-D8495B4F7F99}"/>
              </a:ext>
            </a:extLst>
          </p:cNvPr>
          <p:cNvSpPr txBox="1"/>
          <p:nvPr/>
        </p:nvSpPr>
        <p:spPr>
          <a:xfrm>
            <a:off x="0" y="0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遊びの内容</a:t>
            </a:r>
            <a:endParaRPr kumimoji="1" lang="en-US" altLang="ja-JP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40" name="六角形 39">
            <a:extLst>
              <a:ext uri="{FF2B5EF4-FFF2-40B4-BE49-F238E27FC236}">
                <a16:creationId xmlns:a16="http://schemas.microsoft.com/office/drawing/2014/main" id="{0AB8AEED-077F-AF52-2F0C-F24CA5E895F1}"/>
              </a:ext>
            </a:extLst>
          </p:cNvPr>
          <p:cNvSpPr/>
          <p:nvPr/>
        </p:nvSpPr>
        <p:spPr>
          <a:xfrm>
            <a:off x="61707" y="2238659"/>
            <a:ext cx="1188000" cy="1008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六角形 40">
            <a:extLst>
              <a:ext uri="{FF2B5EF4-FFF2-40B4-BE49-F238E27FC236}">
                <a16:creationId xmlns:a16="http://schemas.microsoft.com/office/drawing/2014/main" id="{EB2DC555-196A-CB5E-4A55-CA3B8E71B9A1}"/>
              </a:ext>
            </a:extLst>
          </p:cNvPr>
          <p:cNvSpPr/>
          <p:nvPr/>
        </p:nvSpPr>
        <p:spPr>
          <a:xfrm>
            <a:off x="997299" y="3743234"/>
            <a:ext cx="1188000" cy="1008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六角形 41">
            <a:extLst>
              <a:ext uri="{FF2B5EF4-FFF2-40B4-BE49-F238E27FC236}">
                <a16:creationId xmlns:a16="http://schemas.microsoft.com/office/drawing/2014/main" id="{82F9A4D9-308C-887E-896C-A60F2171AD96}"/>
              </a:ext>
            </a:extLst>
          </p:cNvPr>
          <p:cNvSpPr/>
          <p:nvPr/>
        </p:nvSpPr>
        <p:spPr>
          <a:xfrm>
            <a:off x="1933284" y="2238003"/>
            <a:ext cx="1188000" cy="1008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六角形 57">
            <a:extLst>
              <a:ext uri="{FF2B5EF4-FFF2-40B4-BE49-F238E27FC236}">
                <a16:creationId xmlns:a16="http://schemas.microsoft.com/office/drawing/2014/main" id="{AEA87C80-57BC-642B-410C-A20345E20FC1}"/>
              </a:ext>
            </a:extLst>
          </p:cNvPr>
          <p:cNvSpPr/>
          <p:nvPr/>
        </p:nvSpPr>
        <p:spPr>
          <a:xfrm>
            <a:off x="59506" y="1230023"/>
            <a:ext cx="1188000" cy="1008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8659EB75-5897-D5B9-E529-6CC3BA424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403" y="1459288"/>
            <a:ext cx="930826" cy="501214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sp>
        <p:nvSpPr>
          <p:cNvPr id="61" name="六角形 60">
            <a:extLst>
              <a:ext uri="{FF2B5EF4-FFF2-40B4-BE49-F238E27FC236}">
                <a16:creationId xmlns:a16="http://schemas.microsoft.com/office/drawing/2014/main" id="{7FBE046B-5E5A-2E89-9AA4-0375EB94226D}"/>
              </a:ext>
            </a:extLst>
          </p:cNvPr>
          <p:cNvSpPr/>
          <p:nvPr/>
        </p:nvSpPr>
        <p:spPr>
          <a:xfrm>
            <a:off x="995771" y="727927"/>
            <a:ext cx="1188000" cy="1008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六角形 61">
            <a:extLst>
              <a:ext uri="{FF2B5EF4-FFF2-40B4-BE49-F238E27FC236}">
                <a16:creationId xmlns:a16="http://schemas.microsoft.com/office/drawing/2014/main" id="{DBAD82D8-D47E-0EC4-E929-BD5FA103EBE2}"/>
              </a:ext>
            </a:extLst>
          </p:cNvPr>
          <p:cNvSpPr/>
          <p:nvPr/>
        </p:nvSpPr>
        <p:spPr>
          <a:xfrm>
            <a:off x="1932483" y="1230342"/>
            <a:ext cx="1188000" cy="1008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六角形 79">
            <a:extLst>
              <a:ext uri="{FF2B5EF4-FFF2-40B4-BE49-F238E27FC236}">
                <a16:creationId xmlns:a16="http://schemas.microsoft.com/office/drawing/2014/main" id="{E761F669-0C76-25A8-2711-A5D0906914A5}"/>
              </a:ext>
            </a:extLst>
          </p:cNvPr>
          <p:cNvSpPr/>
          <p:nvPr/>
        </p:nvSpPr>
        <p:spPr>
          <a:xfrm>
            <a:off x="59506" y="3245967"/>
            <a:ext cx="1188000" cy="1008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六角形 80">
            <a:extLst>
              <a:ext uri="{FF2B5EF4-FFF2-40B4-BE49-F238E27FC236}">
                <a16:creationId xmlns:a16="http://schemas.microsoft.com/office/drawing/2014/main" id="{DEDA3E10-5AB8-84A6-08F1-FBDA971724D6}"/>
              </a:ext>
            </a:extLst>
          </p:cNvPr>
          <p:cNvSpPr/>
          <p:nvPr/>
        </p:nvSpPr>
        <p:spPr>
          <a:xfrm>
            <a:off x="1931083" y="3245311"/>
            <a:ext cx="1188000" cy="1008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84F2BE98-7F81-6082-7208-6BA391EFF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403" y="3419016"/>
            <a:ext cx="930826" cy="501214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F4C5B280-A1B6-935B-763F-02994177E1CE}"/>
              </a:ext>
            </a:extLst>
          </p:cNvPr>
          <p:cNvGrpSpPr/>
          <p:nvPr/>
        </p:nvGrpSpPr>
        <p:grpSpPr>
          <a:xfrm>
            <a:off x="1895693" y="2166367"/>
            <a:ext cx="1265900" cy="1178997"/>
            <a:chOff x="1895693" y="2166367"/>
            <a:chExt cx="1265900" cy="1178997"/>
          </a:xfrm>
        </p:grpSpPr>
        <p:pic>
          <p:nvPicPr>
            <p:cNvPr id="87" name="図 86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458F0611-2340-52EB-525C-6D1B15779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65" t="27007" r="26648" b="16938"/>
            <a:stretch/>
          </p:blipFill>
          <p:spPr>
            <a:xfrm>
              <a:off x="1916665" y="2169791"/>
              <a:ext cx="1217556" cy="1110561"/>
            </a:xfrm>
            <a:prstGeom prst="rect">
              <a:avLst/>
            </a:prstGeom>
          </p:spPr>
        </p:pic>
        <p:pic>
          <p:nvPicPr>
            <p:cNvPr id="88" name="図 87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89D08B97-828B-C7BF-33AB-28F7645FA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38" t="16879" r="26190" b="14415"/>
            <a:stretch/>
          </p:blipFill>
          <p:spPr>
            <a:xfrm rot="6407052">
              <a:off x="1939144" y="2122916"/>
              <a:ext cx="1178997" cy="1265900"/>
            </a:xfrm>
            <a:prstGeom prst="rect">
              <a:avLst/>
            </a:prstGeom>
          </p:spPr>
        </p:pic>
      </p:grpSp>
      <p:sp>
        <p:nvSpPr>
          <p:cNvPr id="89" name="矢印: 下 88">
            <a:extLst>
              <a:ext uri="{FF2B5EF4-FFF2-40B4-BE49-F238E27FC236}">
                <a16:creationId xmlns:a16="http://schemas.microsoft.com/office/drawing/2014/main" id="{A58281D4-62D7-EC4C-92EB-918ADD86D993}"/>
              </a:ext>
            </a:extLst>
          </p:cNvPr>
          <p:cNvSpPr/>
          <p:nvPr/>
        </p:nvSpPr>
        <p:spPr>
          <a:xfrm rot="10800000">
            <a:off x="2256244" y="2836688"/>
            <a:ext cx="649559" cy="645093"/>
          </a:xfrm>
          <a:prstGeom prst="downArrow">
            <a:avLst>
              <a:gd name="adj1" fmla="val 40862"/>
              <a:gd name="adj2" fmla="val 50000"/>
            </a:avLst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0FA1B81A-4288-95EE-29AE-D9C307358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34" y="3198926"/>
            <a:ext cx="867728" cy="867728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sp>
        <p:nvSpPr>
          <p:cNvPr id="43" name="矢印: 右 42">
            <a:extLst>
              <a:ext uri="{FF2B5EF4-FFF2-40B4-BE49-F238E27FC236}">
                <a16:creationId xmlns:a16="http://schemas.microsoft.com/office/drawing/2014/main" id="{C9D6FEAC-1A68-67DD-011A-F69C9E74CA93}"/>
              </a:ext>
            </a:extLst>
          </p:cNvPr>
          <p:cNvSpPr/>
          <p:nvPr/>
        </p:nvSpPr>
        <p:spPr>
          <a:xfrm rot="1091401">
            <a:off x="2150921" y="4470986"/>
            <a:ext cx="2219370" cy="994299"/>
          </a:xfrm>
          <a:prstGeom prst="rightArrow">
            <a:avLst>
              <a:gd name="adj1" fmla="val 50000"/>
              <a:gd name="adj2" fmla="val 591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0E01D6B1-73A4-C6C6-DF81-7B88ADA06A20}"/>
              </a:ext>
            </a:extLst>
          </p:cNvPr>
          <p:cNvGrpSpPr/>
          <p:nvPr/>
        </p:nvGrpSpPr>
        <p:grpSpPr>
          <a:xfrm>
            <a:off x="31133" y="2167012"/>
            <a:ext cx="1265900" cy="1178997"/>
            <a:chOff x="1895693" y="2166367"/>
            <a:chExt cx="1265900" cy="1178997"/>
          </a:xfrm>
        </p:grpSpPr>
        <p:pic>
          <p:nvPicPr>
            <p:cNvPr id="110" name="図 109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179C7C31-097D-0454-23F2-66B00E84C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65" t="27007" r="26648" b="16938"/>
            <a:stretch/>
          </p:blipFill>
          <p:spPr>
            <a:xfrm>
              <a:off x="1916665" y="2169791"/>
              <a:ext cx="1217556" cy="1110561"/>
            </a:xfrm>
            <a:prstGeom prst="rect">
              <a:avLst/>
            </a:prstGeom>
          </p:spPr>
        </p:pic>
        <p:pic>
          <p:nvPicPr>
            <p:cNvPr id="111" name="図 110" descr="黒い背景に白い文字がある&#10;&#10;中程度の精度で自動的に生成された説明">
              <a:extLst>
                <a:ext uri="{FF2B5EF4-FFF2-40B4-BE49-F238E27FC236}">
                  <a16:creationId xmlns:a16="http://schemas.microsoft.com/office/drawing/2014/main" id="{7DD97FBC-466B-C0C3-5117-3218556AE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38" t="16879" r="26190" b="14415"/>
            <a:stretch/>
          </p:blipFill>
          <p:spPr>
            <a:xfrm rot="6407052">
              <a:off x="1939144" y="2122916"/>
              <a:ext cx="1178997" cy="1265900"/>
            </a:xfrm>
            <a:prstGeom prst="rect">
              <a:avLst/>
            </a:prstGeom>
          </p:spPr>
        </p:pic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B91813D9-D275-4841-782A-D5ED97492B10}"/>
              </a:ext>
            </a:extLst>
          </p:cNvPr>
          <p:cNvGrpSpPr/>
          <p:nvPr/>
        </p:nvGrpSpPr>
        <p:grpSpPr>
          <a:xfrm>
            <a:off x="3354750" y="2785300"/>
            <a:ext cx="4066573" cy="4023307"/>
            <a:chOff x="3893230" y="2739580"/>
            <a:chExt cx="4066573" cy="4023307"/>
          </a:xfrm>
        </p:grpSpPr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A837B181-F837-784F-2326-41EA9A1B06C6}"/>
                </a:ext>
              </a:extLst>
            </p:cNvPr>
            <p:cNvCxnSpPr>
              <a:cxnSpLocks/>
            </p:cNvCxnSpPr>
            <p:nvPr/>
          </p:nvCxnSpPr>
          <p:spPr>
            <a:xfrm>
              <a:off x="7027577" y="3583973"/>
              <a:ext cx="51541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59B13EC6-1917-9022-2BA0-0D25D9EFA405}"/>
                </a:ext>
              </a:extLst>
            </p:cNvPr>
            <p:cNvCxnSpPr>
              <a:cxnSpLocks/>
            </p:cNvCxnSpPr>
            <p:nvPr/>
          </p:nvCxnSpPr>
          <p:spPr>
            <a:xfrm>
              <a:off x="6983225" y="3874510"/>
              <a:ext cx="4864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D3FB4EAD-0A65-86EB-8F5A-6FC8C02F34CC}"/>
                </a:ext>
              </a:extLst>
            </p:cNvPr>
            <p:cNvCxnSpPr>
              <a:cxnSpLocks/>
            </p:cNvCxnSpPr>
            <p:nvPr/>
          </p:nvCxnSpPr>
          <p:spPr>
            <a:xfrm>
              <a:off x="6974754" y="4118586"/>
              <a:ext cx="8112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C1B99A1C-ACAE-D66A-4E13-7B83336D46F8}"/>
                </a:ext>
              </a:extLst>
            </p:cNvPr>
            <p:cNvCxnSpPr>
              <a:cxnSpLocks/>
            </p:cNvCxnSpPr>
            <p:nvPr/>
          </p:nvCxnSpPr>
          <p:spPr>
            <a:xfrm>
              <a:off x="6430808" y="3062927"/>
              <a:ext cx="8727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09C08D1B-6C73-C4E1-8542-39E94657D16B}"/>
                </a:ext>
              </a:extLst>
            </p:cNvPr>
            <p:cNvCxnSpPr>
              <a:cxnSpLocks/>
            </p:cNvCxnSpPr>
            <p:nvPr/>
          </p:nvCxnSpPr>
          <p:spPr>
            <a:xfrm>
              <a:off x="6916303" y="3309097"/>
              <a:ext cx="43444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19A48A78-598D-5725-0FF0-2EBEEB589D30}"/>
                </a:ext>
              </a:extLst>
            </p:cNvPr>
            <p:cNvCxnSpPr>
              <a:cxnSpLocks/>
            </p:cNvCxnSpPr>
            <p:nvPr/>
          </p:nvCxnSpPr>
          <p:spPr>
            <a:xfrm>
              <a:off x="6016974" y="2813127"/>
              <a:ext cx="9577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六角形 91">
              <a:extLst>
                <a:ext uri="{FF2B5EF4-FFF2-40B4-BE49-F238E27FC236}">
                  <a16:creationId xmlns:a16="http://schemas.microsoft.com/office/drawing/2014/main" id="{967EC8CA-2A9C-328C-F231-BF0858B752FA}"/>
                </a:ext>
              </a:extLst>
            </p:cNvPr>
            <p:cNvSpPr/>
            <p:nvPr/>
          </p:nvSpPr>
          <p:spPr>
            <a:xfrm>
              <a:off x="5838019" y="5754887"/>
              <a:ext cx="1188000" cy="100800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六角形 93">
              <a:extLst>
                <a:ext uri="{FF2B5EF4-FFF2-40B4-BE49-F238E27FC236}">
                  <a16:creationId xmlns:a16="http://schemas.microsoft.com/office/drawing/2014/main" id="{D58C82B1-1E91-15CB-F267-8479589A0513}"/>
                </a:ext>
              </a:extLst>
            </p:cNvPr>
            <p:cNvSpPr/>
            <p:nvPr/>
          </p:nvSpPr>
          <p:spPr>
            <a:xfrm>
              <a:off x="3893230" y="3241676"/>
              <a:ext cx="1188000" cy="1008000"/>
            </a:xfrm>
            <a:prstGeom prst="hexag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5" name="図 94">
              <a:extLst>
                <a:ext uri="{FF2B5EF4-FFF2-40B4-BE49-F238E27FC236}">
                  <a16:creationId xmlns:a16="http://schemas.microsoft.com/office/drawing/2014/main" id="{71725A92-0ED3-4E08-F1C0-5954E9238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49979" y="3495000"/>
              <a:ext cx="930826" cy="501214"/>
            </a:xfrm>
            <a:prstGeom prst="rect">
              <a:avLst/>
            </a:prstGeom>
            <a:effectLst>
              <a:glow rad="127000">
                <a:schemeClr val="tx1">
                  <a:alpha val="40000"/>
                </a:schemeClr>
              </a:glow>
            </a:effectLst>
          </p:spPr>
        </p:pic>
        <p:sp>
          <p:nvSpPr>
            <p:cNvPr id="96" name="六角形 95">
              <a:extLst>
                <a:ext uri="{FF2B5EF4-FFF2-40B4-BE49-F238E27FC236}">
                  <a16:creationId xmlns:a16="http://schemas.microsoft.com/office/drawing/2014/main" id="{9CFDB349-B253-ADE4-3913-F789FAFA45BE}"/>
                </a:ext>
              </a:extLst>
            </p:cNvPr>
            <p:cNvSpPr/>
            <p:nvPr/>
          </p:nvSpPr>
          <p:spPr>
            <a:xfrm>
              <a:off x="4829495" y="2739580"/>
              <a:ext cx="1188000" cy="1008000"/>
            </a:xfrm>
            <a:prstGeom prst="hexag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六角形 96">
              <a:extLst>
                <a:ext uri="{FF2B5EF4-FFF2-40B4-BE49-F238E27FC236}">
                  <a16:creationId xmlns:a16="http://schemas.microsoft.com/office/drawing/2014/main" id="{F079EDF4-810B-B47F-76F9-159DA537BDC6}"/>
                </a:ext>
              </a:extLst>
            </p:cNvPr>
            <p:cNvSpPr/>
            <p:nvPr/>
          </p:nvSpPr>
          <p:spPr>
            <a:xfrm>
              <a:off x="5766207" y="3241995"/>
              <a:ext cx="1188000" cy="1008000"/>
            </a:xfrm>
            <a:prstGeom prst="hexag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六角形 97">
              <a:extLst>
                <a:ext uri="{FF2B5EF4-FFF2-40B4-BE49-F238E27FC236}">
                  <a16:creationId xmlns:a16="http://schemas.microsoft.com/office/drawing/2014/main" id="{684C84B4-4B2F-DC8B-056F-9A8D274272DB}"/>
                </a:ext>
              </a:extLst>
            </p:cNvPr>
            <p:cNvSpPr/>
            <p:nvPr/>
          </p:nvSpPr>
          <p:spPr>
            <a:xfrm>
              <a:off x="4900226" y="5257620"/>
              <a:ext cx="1188000" cy="100800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六角形 98">
              <a:extLst>
                <a:ext uri="{FF2B5EF4-FFF2-40B4-BE49-F238E27FC236}">
                  <a16:creationId xmlns:a16="http://schemas.microsoft.com/office/drawing/2014/main" id="{113050DD-2EF4-83DA-8D6C-CAAA6BB4866A}"/>
                </a:ext>
              </a:extLst>
            </p:cNvPr>
            <p:cNvSpPr/>
            <p:nvPr/>
          </p:nvSpPr>
          <p:spPr>
            <a:xfrm>
              <a:off x="6771803" y="5256964"/>
              <a:ext cx="1188000" cy="100800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0" name="図 99">
              <a:extLst>
                <a:ext uri="{FF2B5EF4-FFF2-40B4-BE49-F238E27FC236}">
                  <a16:creationId xmlns:a16="http://schemas.microsoft.com/office/drawing/2014/main" id="{87953688-5975-55E3-78CB-F35C70EB4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93123" y="5430669"/>
              <a:ext cx="930826" cy="501214"/>
            </a:xfrm>
            <a:prstGeom prst="rect">
              <a:avLst/>
            </a:prstGeom>
            <a:effectLst>
              <a:glow rad="127000">
                <a:schemeClr val="tx1">
                  <a:alpha val="40000"/>
                </a:schemeClr>
              </a:glow>
            </a:effectLst>
          </p:spPr>
        </p:pic>
        <p:pic>
          <p:nvPicPr>
            <p:cNvPr id="108" name="図 107">
              <a:extLst>
                <a:ext uri="{FF2B5EF4-FFF2-40B4-BE49-F238E27FC236}">
                  <a16:creationId xmlns:a16="http://schemas.microsoft.com/office/drawing/2014/main" id="{4C36543C-148C-B2FB-0EBF-3D461FD7A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754" y="5210579"/>
              <a:ext cx="867728" cy="867728"/>
            </a:xfrm>
            <a:prstGeom prst="rect">
              <a:avLst/>
            </a:prstGeom>
            <a:effectLst>
              <a:glow rad="127000">
                <a:schemeClr val="tx1">
                  <a:alpha val="40000"/>
                </a:schemeClr>
              </a:glow>
            </a:effectLst>
          </p:spPr>
        </p:pic>
        <p:grpSp>
          <p:nvGrpSpPr>
            <p:cNvPr id="122" name="グループ化 121">
              <a:extLst>
                <a:ext uri="{FF2B5EF4-FFF2-40B4-BE49-F238E27FC236}">
                  <a16:creationId xmlns:a16="http://schemas.microsoft.com/office/drawing/2014/main" id="{6A7A7059-61A1-E128-20BC-A23578DD7C6B}"/>
                </a:ext>
              </a:extLst>
            </p:cNvPr>
            <p:cNvGrpSpPr/>
            <p:nvPr/>
          </p:nvGrpSpPr>
          <p:grpSpPr>
            <a:xfrm>
              <a:off x="5128225" y="4396945"/>
              <a:ext cx="856004" cy="786671"/>
              <a:chOff x="5128225" y="4396945"/>
              <a:chExt cx="856004" cy="786671"/>
            </a:xfrm>
          </p:grpSpPr>
          <p:sp>
            <p:nvSpPr>
              <p:cNvPr id="116" name="台形 115">
                <a:extLst>
                  <a:ext uri="{FF2B5EF4-FFF2-40B4-BE49-F238E27FC236}">
                    <a16:creationId xmlns:a16="http://schemas.microsoft.com/office/drawing/2014/main" id="{69964DD8-CE37-69B9-CE9A-0B39F6CC9F9E}"/>
                  </a:ext>
                </a:extLst>
              </p:cNvPr>
              <p:cNvSpPr/>
              <p:nvPr/>
            </p:nvSpPr>
            <p:spPr>
              <a:xfrm rot="19470844">
                <a:off x="5481250" y="4658245"/>
                <a:ext cx="200702" cy="142472"/>
              </a:xfrm>
              <a:prstGeom prst="trapezoi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台形 116">
                <a:extLst>
                  <a:ext uri="{FF2B5EF4-FFF2-40B4-BE49-F238E27FC236}">
                    <a16:creationId xmlns:a16="http://schemas.microsoft.com/office/drawing/2014/main" id="{B9A49968-30A4-5EA7-6537-60FCD52E673B}"/>
                  </a:ext>
                </a:extLst>
              </p:cNvPr>
              <p:cNvSpPr/>
              <p:nvPr/>
            </p:nvSpPr>
            <p:spPr>
              <a:xfrm rot="3457662">
                <a:off x="5111342" y="4439449"/>
                <a:ext cx="290876" cy="205868"/>
              </a:xfrm>
              <a:prstGeom prst="trapezoi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台形 117">
                <a:extLst>
                  <a:ext uri="{FF2B5EF4-FFF2-40B4-BE49-F238E27FC236}">
                    <a16:creationId xmlns:a16="http://schemas.microsoft.com/office/drawing/2014/main" id="{520BDEA8-7DE9-BFEB-5360-048B248D4DC5}"/>
                  </a:ext>
                </a:extLst>
              </p:cNvPr>
              <p:cNvSpPr/>
              <p:nvPr/>
            </p:nvSpPr>
            <p:spPr>
              <a:xfrm rot="19334386">
                <a:off x="5128225" y="4861194"/>
                <a:ext cx="288219" cy="216964"/>
              </a:xfrm>
              <a:prstGeom prst="trapezoi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二等辺三角形 118">
                <a:extLst>
                  <a:ext uri="{FF2B5EF4-FFF2-40B4-BE49-F238E27FC236}">
                    <a16:creationId xmlns:a16="http://schemas.microsoft.com/office/drawing/2014/main" id="{0DEBCF0C-3D7D-4EFC-9D3F-7E895988E063}"/>
                  </a:ext>
                </a:extLst>
              </p:cNvPr>
              <p:cNvSpPr/>
              <p:nvPr/>
            </p:nvSpPr>
            <p:spPr>
              <a:xfrm rot="19854210">
                <a:off x="5413202" y="4948248"/>
                <a:ext cx="286747" cy="235368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二等辺三角形 119">
                <a:extLst>
                  <a:ext uri="{FF2B5EF4-FFF2-40B4-BE49-F238E27FC236}">
                    <a16:creationId xmlns:a16="http://schemas.microsoft.com/office/drawing/2014/main" id="{D7EC96A3-E54D-BEC1-7D68-E38FF3AF809E}"/>
                  </a:ext>
                </a:extLst>
              </p:cNvPr>
              <p:cNvSpPr/>
              <p:nvPr/>
            </p:nvSpPr>
            <p:spPr>
              <a:xfrm rot="2824161">
                <a:off x="5768289" y="4757312"/>
                <a:ext cx="190904" cy="240976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二等辺三角形 120">
                <a:extLst>
                  <a:ext uri="{FF2B5EF4-FFF2-40B4-BE49-F238E27FC236}">
                    <a16:creationId xmlns:a16="http://schemas.microsoft.com/office/drawing/2014/main" id="{72CFCDB9-F6E9-E1BF-C763-32C1262B7127}"/>
                  </a:ext>
                </a:extLst>
              </p:cNvPr>
              <p:cNvSpPr/>
              <p:nvPr/>
            </p:nvSpPr>
            <p:spPr>
              <a:xfrm rot="8072408">
                <a:off x="5686064" y="4442555"/>
                <a:ext cx="189160" cy="24319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3" name="グループ化 122">
              <a:extLst>
                <a:ext uri="{FF2B5EF4-FFF2-40B4-BE49-F238E27FC236}">
                  <a16:creationId xmlns:a16="http://schemas.microsoft.com/office/drawing/2014/main" id="{5D78FC7B-9261-F976-3DD5-64135618F4A6}"/>
                </a:ext>
              </a:extLst>
            </p:cNvPr>
            <p:cNvGrpSpPr/>
            <p:nvPr/>
          </p:nvGrpSpPr>
          <p:grpSpPr>
            <a:xfrm>
              <a:off x="6980616" y="4379322"/>
              <a:ext cx="856004" cy="786671"/>
              <a:chOff x="5128225" y="4396945"/>
              <a:chExt cx="856004" cy="786671"/>
            </a:xfrm>
          </p:grpSpPr>
          <p:sp>
            <p:nvSpPr>
              <p:cNvPr id="124" name="台形 123">
                <a:extLst>
                  <a:ext uri="{FF2B5EF4-FFF2-40B4-BE49-F238E27FC236}">
                    <a16:creationId xmlns:a16="http://schemas.microsoft.com/office/drawing/2014/main" id="{55A8F848-DEC4-564C-BBDF-D009CD29B36A}"/>
                  </a:ext>
                </a:extLst>
              </p:cNvPr>
              <p:cNvSpPr/>
              <p:nvPr/>
            </p:nvSpPr>
            <p:spPr>
              <a:xfrm rot="19470844">
                <a:off x="5481250" y="4658245"/>
                <a:ext cx="200702" cy="142472"/>
              </a:xfrm>
              <a:prstGeom prst="trapezoi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台形 124">
                <a:extLst>
                  <a:ext uri="{FF2B5EF4-FFF2-40B4-BE49-F238E27FC236}">
                    <a16:creationId xmlns:a16="http://schemas.microsoft.com/office/drawing/2014/main" id="{FE07FE65-6A3F-0C46-BDDD-D8D9A7261A16}"/>
                  </a:ext>
                </a:extLst>
              </p:cNvPr>
              <p:cNvSpPr/>
              <p:nvPr/>
            </p:nvSpPr>
            <p:spPr>
              <a:xfrm rot="3457662">
                <a:off x="5111342" y="4439449"/>
                <a:ext cx="290876" cy="205868"/>
              </a:xfrm>
              <a:prstGeom prst="trapezoi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台形 125">
                <a:extLst>
                  <a:ext uri="{FF2B5EF4-FFF2-40B4-BE49-F238E27FC236}">
                    <a16:creationId xmlns:a16="http://schemas.microsoft.com/office/drawing/2014/main" id="{95DA4DBF-E9E3-147F-0910-3E76E577F2BC}"/>
                  </a:ext>
                </a:extLst>
              </p:cNvPr>
              <p:cNvSpPr/>
              <p:nvPr/>
            </p:nvSpPr>
            <p:spPr>
              <a:xfrm rot="19334386">
                <a:off x="5128225" y="4861194"/>
                <a:ext cx="288219" cy="216964"/>
              </a:xfrm>
              <a:prstGeom prst="trapezoi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二等辺三角形 126">
                <a:extLst>
                  <a:ext uri="{FF2B5EF4-FFF2-40B4-BE49-F238E27FC236}">
                    <a16:creationId xmlns:a16="http://schemas.microsoft.com/office/drawing/2014/main" id="{850F7F01-887A-6A1F-69CC-22B15A2968DB}"/>
                  </a:ext>
                </a:extLst>
              </p:cNvPr>
              <p:cNvSpPr/>
              <p:nvPr/>
            </p:nvSpPr>
            <p:spPr>
              <a:xfrm rot="19854210">
                <a:off x="5413202" y="4948248"/>
                <a:ext cx="286747" cy="235368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二等辺三角形 127">
                <a:extLst>
                  <a:ext uri="{FF2B5EF4-FFF2-40B4-BE49-F238E27FC236}">
                    <a16:creationId xmlns:a16="http://schemas.microsoft.com/office/drawing/2014/main" id="{B6781BD1-7DE9-C821-BEBF-A5E945CB92A6}"/>
                  </a:ext>
                </a:extLst>
              </p:cNvPr>
              <p:cNvSpPr/>
              <p:nvPr/>
            </p:nvSpPr>
            <p:spPr>
              <a:xfrm rot="2824161">
                <a:off x="5768289" y="4757312"/>
                <a:ext cx="190904" cy="240976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二等辺三角形 128">
                <a:extLst>
                  <a:ext uri="{FF2B5EF4-FFF2-40B4-BE49-F238E27FC236}">
                    <a16:creationId xmlns:a16="http://schemas.microsoft.com/office/drawing/2014/main" id="{87D20645-2291-8564-4374-B60CC9175F98}"/>
                  </a:ext>
                </a:extLst>
              </p:cNvPr>
              <p:cNvSpPr/>
              <p:nvPr/>
            </p:nvSpPr>
            <p:spPr>
              <a:xfrm rot="8072408">
                <a:off x="5686064" y="4442555"/>
                <a:ext cx="189160" cy="243197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31" name="矢印: 右 130">
            <a:extLst>
              <a:ext uri="{FF2B5EF4-FFF2-40B4-BE49-F238E27FC236}">
                <a16:creationId xmlns:a16="http://schemas.microsoft.com/office/drawing/2014/main" id="{C3F0AAA9-8EB5-8345-1B79-5B5E04346C9C}"/>
              </a:ext>
            </a:extLst>
          </p:cNvPr>
          <p:cNvSpPr/>
          <p:nvPr/>
        </p:nvSpPr>
        <p:spPr>
          <a:xfrm rot="21155403">
            <a:off x="5111524" y="1762252"/>
            <a:ext cx="2314000" cy="994299"/>
          </a:xfrm>
          <a:prstGeom prst="rightArrow">
            <a:avLst>
              <a:gd name="adj1" fmla="val 50000"/>
              <a:gd name="adj2" fmla="val 591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六角形 131">
            <a:extLst>
              <a:ext uri="{FF2B5EF4-FFF2-40B4-BE49-F238E27FC236}">
                <a16:creationId xmlns:a16="http://schemas.microsoft.com/office/drawing/2014/main" id="{24F3014B-2910-0E8B-57BB-FE4339871C95}"/>
              </a:ext>
            </a:extLst>
          </p:cNvPr>
          <p:cNvSpPr/>
          <p:nvPr/>
        </p:nvSpPr>
        <p:spPr>
          <a:xfrm>
            <a:off x="7433729" y="1928290"/>
            <a:ext cx="1188000" cy="1008000"/>
          </a:xfrm>
          <a:prstGeom prst="hexagon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3" name="六角形 132">
            <a:extLst>
              <a:ext uri="{FF2B5EF4-FFF2-40B4-BE49-F238E27FC236}">
                <a16:creationId xmlns:a16="http://schemas.microsoft.com/office/drawing/2014/main" id="{968C95BE-A71A-2A0A-8CEA-53B8508E772B}"/>
              </a:ext>
            </a:extLst>
          </p:cNvPr>
          <p:cNvSpPr/>
          <p:nvPr/>
        </p:nvSpPr>
        <p:spPr>
          <a:xfrm>
            <a:off x="8369321" y="3432865"/>
            <a:ext cx="1188000" cy="1008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六角形 133">
            <a:extLst>
              <a:ext uri="{FF2B5EF4-FFF2-40B4-BE49-F238E27FC236}">
                <a16:creationId xmlns:a16="http://schemas.microsoft.com/office/drawing/2014/main" id="{B29B00AB-07DF-1280-54E5-980F401F9C9D}"/>
              </a:ext>
            </a:extLst>
          </p:cNvPr>
          <p:cNvSpPr/>
          <p:nvPr/>
        </p:nvSpPr>
        <p:spPr>
          <a:xfrm>
            <a:off x="9305306" y="1927634"/>
            <a:ext cx="1188000" cy="1008000"/>
          </a:xfrm>
          <a:prstGeom prst="hexagon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六角形 134">
            <a:extLst>
              <a:ext uri="{FF2B5EF4-FFF2-40B4-BE49-F238E27FC236}">
                <a16:creationId xmlns:a16="http://schemas.microsoft.com/office/drawing/2014/main" id="{B402F28B-C9B5-0C2C-1B37-A1267A844C06}"/>
              </a:ext>
            </a:extLst>
          </p:cNvPr>
          <p:cNvSpPr/>
          <p:nvPr/>
        </p:nvSpPr>
        <p:spPr>
          <a:xfrm>
            <a:off x="7431528" y="919654"/>
            <a:ext cx="1188000" cy="1008000"/>
          </a:xfrm>
          <a:prstGeom prst="hexagon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六角形 136">
            <a:extLst>
              <a:ext uri="{FF2B5EF4-FFF2-40B4-BE49-F238E27FC236}">
                <a16:creationId xmlns:a16="http://schemas.microsoft.com/office/drawing/2014/main" id="{A85C7118-3BCF-5D59-2E3D-35280745AB3D}"/>
              </a:ext>
            </a:extLst>
          </p:cNvPr>
          <p:cNvSpPr/>
          <p:nvPr/>
        </p:nvSpPr>
        <p:spPr>
          <a:xfrm>
            <a:off x="8367793" y="417558"/>
            <a:ext cx="1188000" cy="1008000"/>
          </a:xfrm>
          <a:prstGeom prst="hexagon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六角形 137">
            <a:extLst>
              <a:ext uri="{FF2B5EF4-FFF2-40B4-BE49-F238E27FC236}">
                <a16:creationId xmlns:a16="http://schemas.microsoft.com/office/drawing/2014/main" id="{B67B492E-1CEE-5624-A924-4258C4CA9234}"/>
              </a:ext>
            </a:extLst>
          </p:cNvPr>
          <p:cNvSpPr/>
          <p:nvPr/>
        </p:nvSpPr>
        <p:spPr>
          <a:xfrm>
            <a:off x="9304505" y="919973"/>
            <a:ext cx="1188000" cy="1008000"/>
          </a:xfrm>
          <a:prstGeom prst="hexagon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六角形 138">
            <a:extLst>
              <a:ext uri="{FF2B5EF4-FFF2-40B4-BE49-F238E27FC236}">
                <a16:creationId xmlns:a16="http://schemas.microsoft.com/office/drawing/2014/main" id="{29289ED3-8B7F-A329-294A-7C288791B7F0}"/>
              </a:ext>
            </a:extLst>
          </p:cNvPr>
          <p:cNvSpPr/>
          <p:nvPr/>
        </p:nvSpPr>
        <p:spPr>
          <a:xfrm>
            <a:off x="7431528" y="2935598"/>
            <a:ext cx="1188000" cy="1008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六角形 139">
            <a:extLst>
              <a:ext uri="{FF2B5EF4-FFF2-40B4-BE49-F238E27FC236}">
                <a16:creationId xmlns:a16="http://schemas.microsoft.com/office/drawing/2014/main" id="{D8F62B8F-D2D4-3612-603F-CD91D57F8C98}"/>
              </a:ext>
            </a:extLst>
          </p:cNvPr>
          <p:cNvSpPr/>
          <p:nvPr/>
        </p:nvSpPr>
        <p:spPr>
          <a:xfrm>
            <a:off x="9303105" y="2934942"/>
            <a:ext cx="1188000" cy="1008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1" name="図 140">
            <a:extLst>
              <a:ext uri="{FF2B5EF4-FFF2-40B4-BE49-F238E27FC236}">
                <a16:creationId xmlns:a16="http://schemas.microsoft.com/office/drawing/2014/main" id="{84937C53-AE02-0C0E-B484-331AF58B6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5183" flipH="1">
            <a:off x="8457107" y="3574367"/>
            <a:ext cx="930826" cy="501214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A0076C37-F39E-B1C7-1383-24B35A388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056" y="2888557"/>
            <a:ext cx="867728" cy="867728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sp>
        <p:nvSpPr>
          <p:cNvPr id="159" name="六角形 158">
            <a:extLst>
              <a:ext uri="{FF2B5EF4-FFF2-40B4-BE49-F238E27FC236}">
                <a16:creationId xmlns:a16="http://schemas.microsoft.com/office/drawing/2014/main" id="{AE1921BF-3236-B275-5AA1-FB538AC8A328}"/>
              </a:ext>
            </a:extLst>
          </p:cNvPr>
          <p:cNvSpPr/>
          <p:nvPr/>
        </p:nvSpPr>
        <p:spPr>
          <a:xfrm>
            <a:off x="9700717" y="417558"/>
            <a:ext cx="1188000" cy="1008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六角形 159">
            <a:extLst>
              <a:ext uri="{FF2B5EF4-FFF2-40B4-BE49-F238E27FC236}">
                <a16:creationId xmlns:a16="http://schemas.microsoft.com/office/drawing/2014/main" id="{1176DC5F-0CCE-C4B7-C200-EBEAB10E61E6}"/>
              </a:ext>
            </a:extLst>
          </p:cNvPr>
          <p:cNvSpPr/>
          <p:nvPr/>
        </p:nvSpPr>
        <p:spPr>
          <a:xfrm>
            <a:off x="9700717" y="1425267"/>
            <a:ext cx="1188000" cy="1008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六角形 160">
            <a:extLst>
              <a:ext uri="{FF2B5EF4-FFF2-40B4-BE49-F238E27FC236}">
                <a16:creationId xmlns:a16="http://schemas.microsoft.com/office/drawing/2014/main" id="{049D4147-2021-24A8-77CC-7529B90E7AF8}"/>
              </a:ext>
            </a:extLst>
          </p:cNvPr>
          <p:cNvSpPr/>
          <p:nvPr/>
        </p:nvSpPr>
        <p:spPr>
          <a:xfrm>
            <a:off x="10632349" y="924714"/>
            <a:ext cx="1188000" cy="1008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7467685-BF63-DA66-9B9F-C7050F8A1350}"/>
              </a:ext>
            </a:extLst>
          </p:cNvPr>
          <p:cNvCxnSpPr>
            <a:cxnSpLocks/>
          </p:cNvCxnSpPr>
          <p:nvPr/>
        </p:nvCxnSpPr>
        <p:spPr>
          <a:xfrm>
            <a:off x="11919696" y="1299773"/>
            <a:ext cx="272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25706ECC-E7AF-EE8B-3A19-D1B3F9487159}"/>
              </a:ext>
            </a:extLst>
          </p:cNvPr>
          <p:cNvCxnSpPr>
            <a:cxnSpLocks/>
          </p:cNvCxnSpPr>
          <p:nvPr/>
        </p:nvCxnSpPr>
        <p:spPr>
          <a:xfrm>
            <a:off x="11068927" y="727927"/>
            <a:ext cx="7514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8BF75C2F-1730-F528-AE8D-BE7495D579B7}"/>
              </a:ext>
            </a:extLst>
          </p:cNvPr>
          <p:cNvCxnSpPr>
            <a:cxnSpLocks/>
          </p:cNvCxnSpPr>
          <p:nvPr/>
        </p:nvCxnSpPr>
        <p:spPr>
          <a:xfrm>
            <a:off x="11759638" y="994417"/>
            <a:ext cx="434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B73565B1-4EE0-21C8-65A6-AE33436D61F1}"/>
              </a:ext>
            </a:extLst>
          </p:cNvPr>
          <p:cNvCxnSpPr>
            <a:cxnSpLocks/>
          </p:cNvCxnSpPr>
          <p:nvPr/>
        </p:nvCxnSpPr>
        <p:spPr>
          <a:xfrm>
            <a:off x="10848133" y="478127"/>
            <a:ext cx="7850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AF091485-FAF7-3F26-72AF-429991278671}"/>
              </a:ext>
            </a:extLst>
          </p:cNvPr>
          <p:cNvCxnSpPr>
            <a:cxnSpLocks/>
          </p:cNvCxnSpPr>
          <p:nvPr/>
        </p:nvCxnSpPr>
        <p:spPr>
          <a:xfrm>
            <a:off x="11820349" y="1617188"/>
            <a:ext cx="3716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C8C23218-1AB2-0256-32FF-B3CDB710461C}"/>
              </a:ext>
            </a:extLst>
          </p:cNvPr>
          <p:cNvCxnSpPr>
            <a:cxnSpLocks/>
          </p:cNvCxnSpPr>
          <p:nvPr/>
        </p:nvCxnSpPr>
        <p:spPr>
          <a:xfrm>
            <a:off x="11713550" y="1850868"/>
            <a:ext cx="3716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7D79DEA6-ACB6-C8C2-F557-28EE176B127F}"/>
              </a:ext>
            </a:extLst>
          </p:cNvPr>
          <p:cNvCxnSpPr>
            <a:cxnSpLocks/>
          </p:cNvCxnSpPr>
          <p:nvPr/>
        </p:nvCxnSpPr>
        <p:spPr>
          <a:xfrm>
            <a:off x="10890316" y="2130899"/>
            <a:ext cx="10293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E6E74358-A7C8-6473-981C-868E344515E0}"/>
              </a:ext>
            </a:extLst>
          </p:cNvPr>
          <p:cNvCxnSpPr>
            <a:cxnSpLocks/>
          </p:cNvCxnSpPr>
          <p:nvPr/>
        </p:nvCxnSpPr>
        <p:spPr>
          <a:xfrm>
            <a:off x="10795931" y="2344259"/>
            <a:ext cx="8372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タイトル 1">
            <a:extLst>
              <a:ext uri="{FF2B5EF4-FFF2-40B4-BE49-F238E27FC236}">
                <a16:creationId xmlns:a16="http://schemas.microsoft.com/office/drawing/2014/main" id="{1FA43F7A-8153-C052-5851-0976D86812C1}"/>
              </a:ext>
            </a:extLst>
          </p:cNvPr>
          <p:cNvSpPr txBox="1">
            <a:spLocks/>
          </p:cNvSpPr>
          <p:nvPr/>
        </p:nvSpPr>
        <p:spPr>
          <a:xfrm>
            <a:off x="939228" y="6116567"/>
            <a:ext cx="3866022" cy="679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effectLst>
                  <a:glow rad="190500">
                    <a:schemeClr val="accent1">
                      <a:lumMod val="40000"/>
                      <a:lumOff val="60000"/>
                      <a:alpha val="75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削りすぎると</a:t>
            </a:r>
            <a:r>
              <a:rPr lang="en-US" altLang="ja-JP" sz="4000" dirty="0">
                <a:effectLst>
                  <a:glow rad="190500">
                    <a:schemeClr val="accent1">
                      <a:lumMod val="40000"/>
                      <a:lumOff val="60000"/>
                      <a:alpha val="75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…</a:t>
            </a:r>
            <a:endParaRPr lang="ja-JP" altLang="en-US" sz="4000" dirty="0">
              <a:effectLst>
                <a:glow rad="190500">
                  <a:schemeClr val="accent1">
                    <a:lumMod val="40000"/>
                    <a:lumOff val="60000"/>
                    <a:alpha val="75000"/>
                  </a:schemeClr>
                </a:glow>
              </a:effectLst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77" name="タイトル 1">
            <a:extLst>
              <a:ext uri="{FF2B5EF4-FFF2-40B4-BE49-F238E27FC236}">
                <a16:creationId xmlns:a16="http://schemas.microsoft.com/office/drawing/2014/main" id="{1635F2BD-A59A-7686-433D-5163A3EAA6D1}"/>
              </a:ext>
            </a:extLst>
          </p:cNvPr>
          <p:cNvSpPr txBox="1">
            <a:spLocks/>
          </p:cNvSpPr>
          <p:nvPr/>
        </p:nvSpPr>
        <p:spPr>
          <a:xfrm>
            <a:off x="1343751" y="944846"/>
            <a:ext cx="4369727" cy="70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effectLst>
                  <a:glow rad="190500">
                    <a:schemeClr val="accent1">
                      <a:lumMod val="40000"/>
                      <a:lumOff val="60000"/>
                      <a:alpha val="75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目の前を削れる！</a:t>
            </a:r>
          </a:p>
        </p:txBody>
      </p:sp>
      <p:sp>
        <p:nvSpPr>
          <p:cNvPr id="66" name="タイトル 1">
            <a:extLst>
              <a:ext uri="{FF2B5EF4-FFF2-40B4-BE49-F238E27FC236}">
                <a16:creationId xmlns:a16="http://schemas.microsoft.com/office/drawing/2014/main" id="{E4ACA19A-7B92-C0B2-7D54-23F8DE1CAB1F}"/>
              </a:ext>
            </a:extLst>
          </p:cNvPr>
          <p:cNvSpPr txBox="1">
            <a:spLocks/>
          </p:cNvSpPr>
          <p:nvPr/>
        </p:nvSpPr>
        <p:spPr>
          <a:xfrm>
            <a:off x="6170257" y="-28548"/>
            <a:ext cx="6021743" cy="679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effectLst>
                  <a:glow rad="190500">
                    <a:schemeClr val="accent1">
                      <a:lumMod val="40000"/>
                      <a:lumOff val="60000"/>
                      <a:alpha val="75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流氷が重ならず不利に</a:t>
            </a:r>
            <a:r>
              <a:rPr lang="en-US" altLang="ja-JP" sz="4000" dirty="0">
                <a:effectLst>
                  <a:glow rad="190500">
                    <a:schemeClr val="accent1">
                      <a:lumMod val="40000"/>
                      <a:lumOff val="60000"/>
                      <a:alpha val="75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…</a:t>
            </a:r>
            <a:endParaRPr lang="ja-JP" altLang="en-US" sz="4000" dirty="0">
              <a:effectLst>
                <a:glow rad="190500">
                  <a:schemeClr val="accent1">
                    <a:lumMod val="40000"/>
                    <a:lumOff val="60000"/>
                    <a:alpha val="75000"/>
                  </a:schemeClr>
                </a:glow>
              </a:effectLst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32E1AF-DE7C-40E3-2CEE-F27BBC6BF94B}"/>
              </a:ext>
            </a:extLst>
          </p:cNvPr>
          <p:cNvSpPr txBox="1"/>
          <p:nvPr/>
        </p:nvSpPr>
        <p:spPr>
          <a:xfrm>
            <a:off x="6675930" y="5984139"/>
            <a:ext cx="5553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ysClr val="windowText" lastClr="000000"/>
                </a:solidFill>
                <a:effectLst>
                  <a:glow rad="177800">
                    <a:schemeClr val="accent2">
                      <a:alpha val="40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敵を一定数流せば</a:t>
            </a:r>
            <a:r>
              <a:rPr kumimoji="1" lang="ja-JP" altLang="en-US" sz="4400" dirty="0">
                <a:solidFill>
                  <a:schemeClr val="accent1"/>
                </a:solidFill>
                <a:effectLst>
                  <a:glow rad="177800">
                    <a:schemeClr val="accent2">
                      <a:alpha val="40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勝利</a:t>
            </a:r>
            <a:r>
              <a:rPr lang="ja-JP" altLang="en-US" sz="4400" dirty="0">
                <a:solidFill>
                  <a:schemeClr val="accent1"/>
                </a:solidFill>
                <a:effectLst>
                  <a:glow rad="177800">
                    <a:schemeClr val="accent2">
                      <a:alpha val="40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！</a:t>
            </a:r>
            <a:endParaRPr kumimoji="1" lang="ja-JP" altLang="en-US" sz="4000" dirty="0">
              <a:effectLst>
                <a:glow rad="177800">
                  <a:schemeClr val="accent2">
                    <a:alpha val="40000"/>
                  </a:schemeClr>
                </a:glow>
              </a:effectLst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904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59968F-0F61-4751-97EA-FBD69A9E2265}"/>
              </a:ext>
            </a:extLst>
          </p:cNvPr>
          <p:cNvSpPr txBox="1"/>
          <p:nvPr/>
        </p:nvSpPr>
        <p:spPr>
          <a:xfrm>
            <a:off x="4375639" y="136959"/>
            <a:ext cx="4589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変化する海流！</a:t>
            </a:r>
            <a:endParaRPr kumimoji="1" lang="ja-JP" altLang="en-US" sz="44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4658D-A937-89F7-F7CE-E54595E91EF6}"/>
              </a:ext>
            </a:extLst>
          </p:cNvPr>
          <p:cNvSpPr txBox="1"/>
          <p:nvPr/>
        </p:nvSpPr>
        <p:spPr>
          <a:xfrm>
            <a:off x="0" y="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細かな仕様</a:t>
            </a:r>
          </a:p>
        </p:txBody>
      </p:sp>
      <p:sp>
        <p:nvSpPr>
          <p:cNvPr id="18" name="六角形 17">
            <a:extLst>
              <a:ext uri="{FF2B5EF4-FFF2-40B4-BE49-F238E27FC236}">
                <a16:creationId xmlns:a16="http://schemas.microsoft.com/office/drawing/2014/main" id="{9D954CAF-0442-F239-00D1-7D83E5D6E4B3}"/>
              </a:ext>
            </a:extLst>
          </p:cNvPr>
          <p:cNvSpPr/>
          <p:nvPr/>
        </p:nvSpPr>
        <p:spPr>
          <a:xfrm>
            <a:off x="375945" y="1601469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六角形 18">
            <a:extLst>
              <a:ext uri="{FF2B5EF4-FFF2-40B4-BE49-F238E27FC236}">
                <a16:creationId xmlns:a16="http://schemas.microsoft.com/office/drawing/2014/main" id="{B9ACAEF6-EC58-E8D8-632D-A3208E89EC78}"/>
              </a:ext>
            </a:extLst>
          </p:cNvPr>
          <p:cNvSpPr/>
          <p:nvPr/>
        </p:nvSpPr>
        <p:spPr>
          <a:xfrm>
            <a:off x="1407860" y="102271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六角形 20">
            <a:extLst>
              <a:ext uri="{FF2B5EF4-FFF2-40B4-BE49-F238E27FC236}">
                <a16:creationId xmlns:a16="http://schemas.microsoft.com/office/drawing/2014/main" id="{2851D275-DB28-7437-7E67-C4CAA0A09313}"/>
              </a:ext>
            </a:extLst>
          </p:cNvPr>
          <p:cNvSpPr/>
          <p:nvPr/>
        </p:nvSpPr>
        <p:spPr>
          <a:xfrm>
            <a:off x="2447175" y="1600174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8AEB471-669C-6104-EACD-CF5B6053EC3B}"/>
              </a:ext>
            </a:extLst>
          </p:cNvPr>
          <p:cNvCxnSpPr>
            <a:cxnSpLocks/>
          </p:cNvCxnSpPr>
          <p:nvPr/>
        </p:nvCxnSpPr>
        <p:spPr>
          <a:xfrm>
            <a:off x="4096962" y="1898183"/>
            <a:ext cx="11812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5277960-3ECA-9947-1761-E8DBC7CA7501}"/>
              </a:ext>
            </a:extLst>
          </p:cNvPr>
          <p:cNvCxnSpPr>
            <a:cxnSpLocks/>
          </p:cNvCxnSpPr>
          <p:nvPr/>
        </p:nvCxnSpPr>
        <p:spPr>
          <a:xfrm>
            <a:off x="4204490" y="2309448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0CC1C35-9DBE-9C4C-71C6-1D7CDBDB200A}"/>
              </a:ext>
            </a:extLst>
          </p:cNvPr>
          <p:cNvCxnSpPr>
            <a:cxnSpLocks/>
          </p:cNvCxnSpPr>
          <p:nvPr/>
        </p:nvCxnSpPr>
        <p:spPr>
          <a:xfrm flipV="1">
            <a:off x="3912923" y="2599871"/>
            <a:ext cx="10146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50910F4-8A77-9BD1-512D-77B8C56DA7D2}"/>
              </a:ext>
            </a:extLst>
          </p:cNvPr>
          <p:cNvCxnSpPr>
            <a:cxnSpLocks/>
          </p:cNvCxnSpPr>
          <p:nvPr/>
        </p:nvCxnSpPr>
        <p:spPr>
          <a:xfrm flipV="1">
            <a:off x="3290076" y="1348138"/>
            <a:ext cx="1525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348F47F-B5FD-EF1D-C8DB-52F224BBA3AB}"/>
              </a:ext>
            </a:extLst>
          </p:cNvPr>
          <p:cNvCxnSpPr>
            <a:cxnSpLocks/>
          </p:cNvCxnSpPr>
          <p:nvPr/>
        </p:nvCxnSpPr>
        <p:spPr>
          <a:xfrm>
            <a:off x="4204490" y="1626178"/>
            <a:ext cx="9317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EE277E7-E0AB-AED6-9E49-3921807DEC08}"/>
              </a:ext>
            </a:extLst>
          </p:cNvPr>
          <p:cNvCxnSpPr>
            <a:cxnSpLocks/>
          </p:cNvCxnSpPr>
          <p:nvPr/>
        </p:nvCxnSpPr>
        <p:spPr>
          <a:xfrm flipV="1">
            <a:off x="2879590" y="1087076"/>
            <a:ext cx="15406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六角形 32">
            <a:extLst>
              <a:ext uri="{FF2B5EF4-FFF2-40B4-BE49-F238E27FC236}">
                <a16:creationId xmlns:a16="http://schemas.microsoft.com/office/drawing/2014/main" id="{A7E03F94-22CA-8E39-313D-206986A93480}"/>
              </a:ext>
            </a:extLst>
          </p:cNvPr>
          <p:cNvSpPr/>
          <p:nvPr/>
        </p:nvSpPr>
        <p:spPr>
          <a:xfrm>
            <a:off x="8523087" y="1801608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六角形 33">
            <a:extLst>
              <a:ext uri="{FF2B5EF4-FFF2-40B4-BE49-F238E27FC236}">
                <a16:creationId xmlns:a16="http://schemas.microsoft.com/office/drawing/2014/main" id="{D1B0D596-2CC4-58B3-0F0F-DDECCF3E0CAA}"/>
              </a:ext>
            </a:extLst>
          </p:cNvPr>
          <p:cNvSpPr/>
          <p:nvPr/>
        </p:nvSpPr>
        <p:spPr>
          <a:xfrm>
            <a:off x="9555002" y="1222849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六角形 34">
            <a:extLst>
              <a:ext uri="{FF2B5EF4-FFF2-40B4-BE49-F238E27FC236}">
                <a16:creationId xmlns:a16="http://schemas.microsoft.com/office/drawing/2014/main" id="{E20ED1F4-F454-6705-E993-0AA7BD70198F}"/>
              </a:ext>
            </a:extLst>
          </p:cNvPr>
          <p:cNvSpPr/>
          <p:nvPr/>
        </p:nvSpPr>
        <p:spPr>
          <a:xfrm>
            <a:off x="10594317" y="1800313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F677744-91B7-4B3D-7B7F-DBA7A178CB61}"/>
              </a:ext>
            </a:extLst>
          </p:cNvPr>
          <p:cNvCxnSpPr>
            <a:cxnSpLocks/>
          </p:cNvCxnSpPr>
          <p:nvPr/>
        </p:nvCxnSpPr>
        <p:spPr>
          <a:xfrm>
            <a:off x="10572309" y="131204"/>
            <a:ext cx="0" cy="606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37C8E87-3FFE-EE20-1784-B822AB948C2C}"/>
              </a:ext>
            </a:extLst>
          </p:cNvPr>
          <p:cNvCxnSpPr>
            <a:cxnSpLocks/>
          </p:cNvCxnSpPr>
          <p:nvPr/>
        </p:nvCxnSpPr>
        <p:spPr>
          <a:xfrm>
            <a:off x="11053661" y="468653"/>
            <a:ext cx="0" cy="1035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7DEEFE9-EA2A-8009-E0DC-EAAE6305B2DA}"/>
              </a:ext>
            </a:extLst>
          </p:cNvPr>
          <p:cNvCxnSpPr>
            <a:cxnSpLocks/>
          </p:cNvCxnSpPr>
          <p:nvPr/>
        </p:nvCxnSpPr>
        <p:spPr>
          <a:xfrm>
            <a:off x="11509091" y="161041"/>
            <a:ext cx="0" cy="1152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EA76774-041A-CA49-1694-52690A946197}"/>
              </a:ext>
            </a:extLst>
          </p:cNvPr>
          <p:cNvCxnSpPr>
            <a:cxnSpLocks/>
          </p:cNvCxnSpPr>
          <p:nvPr/>
        </p:nvCxnSpPr>
        <p:spPr>
          <a:xfrm>
            <a:off x="9458729" y="402904"/>
            <a:ext cx="0" cy="925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7C44960-1761-5D68-D47B-CD4A78E5DE6F}"/>
              </a:ext>
            </a:extLst>
          </p:cNvPr>
          <p:cNvCxnSpPr>
            <a:cxnSpLocks/>
          </p:cNvCxnSpPr>
          <p:nvPr/>
        </p:nvCxnSpPr>
        <p:spPr>
          <a:xfrm>
            <a:off x="10039467" y="222078"/>
            <a:ext cx="9123" cy="844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4182FA1-ED9E-B76B-B653-9E999522D562}"/>
              </a:ext>
            </a:extLst>
          </p:cNvPr>
          <p:cNvCxnSpPr>
            <a:cxnSpLocks/>
          </p:cNvCxnSpPr>
          <p:nvPr/>
        </p:nvCxnSpPr>
        <p:spPr>
          <a:xfrm>
            <a:off x="8902675" y="678187"/>
            <a:ext cx="0" cy="955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71CF523-6F0D-0482-097A-58C0ABECF69D}"/>
              </a:ext>
            </a:extLst>
          </p:cNvPr>
          <p:cNvSpPr txBox="1"/>
          <p:nvPr/>
        </p:nvSpPr>
        <p:spPr>
          <a:xfrm>
            <a:off x="0" y="30504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氷の流れてくる方向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、</a:t>
            </a:r>
            <a:r>
              <a:rPr lang="ja-JP" altLang="en-US" sz="40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敵の出てくる位置</a:t>
            </a:r>
            <a:r>
              <a:rPr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も変化する！</a:t>
            </a:r>
            <a:endParaRPr kumimoji="1" lang="en-US" altLang="ja-JP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132E8D3-6BD8-826E-10CA-7F5B7F2874B2}"/>
              </a:ext>
            </a:extLst>
          </p:cNvPr>
          <p:cNvSpPr txBox="1"/>
          <p:nvPr/>
        </p:nvSpPr>
        <p:spPr>
          <a:xfrm>
            <a:off x="0" y="4083926"/>
            <a:ext cx="629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ジャンプで敵を</a:t>
            </a:r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飛び超え</a:t>
            </a:r>
            <a:endParaRPr kumimoji="1" lang="ja-JP" altLang="en-US" sz="44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84577F7-DE80-3830-49D1-15FF82754D74}"/>
              </a:ext>
            </a:extLst>
          </p:cNvPr>
          <p:cNvSpPr txBox="1"/>
          <p:nvPr/>
        </p:nvSpPr>
        <p:spPr>
          <a:xfrm>
            <a:off x="1074117" y="4797061"/>
            <a:ext cx="6066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追い詰められても</a:t>
            </a:r>
            <a:r>
              <a:rPr lang="en-US" altLang="ja-JP" sz="2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マス分</a:t>
            </a:r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飛び超えるジャンプで回避！</a:t>
            </a:r>
            <a:endParaRPr kumimoji="1" lang="ja-JP" altLang="en-US" sz="28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F00CF93-40EC-6B3A-11A7-9BE2431D8DB2}"/>
              </a:ext>
            </a:extLst>
          </p:cNvPr>
          <p:cNvGrpSpPr/>
          <p:nvPr/>
        </p:nvGrpSpPr>
        <p:grpSpPr>
          <a:xfrm>
            <a:off x="7037718" y="4580145"/>
            <a:ext cx="4442663" cy="2187900"/>
            <a:chOff x="6852783" y="4658045"/>
            <a:chExt cx="3419570" cy="1727033"/>
          </a:xfrm>
        </p:grpSpPr>
        <p:sp>
          <p:nvSpPr>
            <p:cNvPr id="55" name="六角形 54">
              <a:extLst>
                <a:ext uri="{FF2B5EF4-FFF2-40B4-BE49-F238E27FC236}">
                  <a16:creationId xmlns:a16="http://schemas.microsoft.com/office/drawing/2014/main" id="{17109787-5799-F38C-D362-9A99ED973B7A}"/>
                </a:ext>
              </a:extLst>
            </p:cNvPr>
            <p:cNvSpPr/>
            <p:nvPr/>
          </p:nvSpPr>
          <p:spPr>
            <a:xfrm>
              <a:off x="8938853" y="4660725"/>
              <a:ext cx="1333500" cy="114956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六角形 55">
              <a:extLst>
                <a:ext uri="{FF2B5EF4-FFF2-40B4-BE49-F238E27FC236}">
                  <a16:creationId xmlns:a16="http://schemas.microsoft.com/office/drawing/2014/main" id="{2988BC96-710E-6098-6E96-FB0BFE97E2D5}"/>
                </a:ext>
              </a:extLst>
            </p:cNvPr>
            <p:cNvSpPr/>
            <p:nvPr/>
          </p:nvSpPr>
          <p:spPr>
            <a:xfrm>
              <a:off x="6852783" y="4658045"/>
              <a:ext cx="1333500" cy="114956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六角形 56">
              <a:extLst>
                <a:ext uri="{FF2B5EF4-FFF2-40B4-BE49-F238E27FC236}">
                  <a16:creationId xmlns:a16="http://schemas.microsoft.com/office/drawing/2014/main" id="{9D8E9CEB-59ED-AA16-C1D0-0360D95EE56D}"/>
                </a:ext>
              </a:extLst>
            </p:cNvPr>
            <p:cNvSpPr/>
            <p:nvPr/>
          </p:nvSpPr>
          <p:spPr>
            <a:xfrm>
              <a:off x="7892098" y="5235509"/>
              <a:ext cx="1333500" cy="114956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8" name="図 57">
            <a:extLst>
              <a:ext uri="{FF2B5EF4-FFF2-40B4-BE49-F238E27FC236}">
                <a16:creationId xmlns:a16="http://schemas.microsoft.com/office/drawing/2014/main" id="{2821F5F6-E517-6E4A-FA8B-008058FA1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6412" y="5341015"/>
            <a:ext cx="1615997" cy="87015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D586AD1F-C313-C653-1C60-0C70E0A2C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351" y="4224129"/>
            <a:ext cx="1536901" cy="153690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47504E4C-FC51-75CE-18A1-93967B440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4" y="4224129"/>
            <a:ext cx="1536901" cy="1536901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8A0D3C9E-396E-2185-D48A-6E6E53A543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689" y="3698446"/>
            <a:ext cx="1536901" cy="1536901"/>
          </a:xfrm>
          <a:prstGeom prst="rect">
            <a:avLst/>
          </a:prstGeom>
        </p:spPr>
      </p:pic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8C753EE6-F5A8-A604-EA59-5F6734F78FB5}"/>
              </a:ext>
            </a:extLst>
          </p:cNvPr>
          <p:cNvGrpSpPr/>
          <p:nvPr/>
        </p:nvGrpSpPr>
        <p:grpSpPr>
          <a:xfrm rot="900812">
            <a:off x="8790663" y="4071044"/>
            <a:ext cx="1782561" cy="1510932"/>
            <a:chOff x="8811756" y="4093020"/>
            <a:chExt cx="1782561" cy="1510932"/>
          </a:xfrm>
          <a:noFill/>
        </p:grpSpPr>
        <p:sp>
          <p:nvSpPr>
            <p:cNvPr id="63" name="円弧 62">
              <a:extLst>
                <a:ext uri="{FF2B5EF4-FFF2-40B4-BE49-F238E27FC236}">
                  <a16:creationId xmlns:a16="http://schemas.microsoft.com/office/drawing/2014/main" id="{C476EF50-11B2-082E-A2FC-A2190FEE6ECA}"/>
                </a:ext>
              </a:extLst>
            </p:cNvPr>
            <p:cNvSpPr/>
            <p:nvPr/>
          </p:nvSpPr>
          <p:spPr>
            <a:xfrm>
              <a:off x="8861850" y="4489943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弧 63">
              <a:extLst>
                <a:ext uri="{FF2B5EF4-FFF2-40B4-BE49-F238E27FC236}">
                  <a16:creationId xmlns:a16="http://schemas.microsoft.com/office/drawing/2014/main" id="{9E36DAD5-01C4-C2B8-8B25-5805696A8194}"/>
                </a:ext>
              </a:extLst>
            </p:cNvPr>
            <p:cNvSpPr/>
            <p:nvPr/>
          </p:nvSpPr>
          <p:spPr>
            <a:xfrm>
              <a:off x="8811756" y="4896066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弧 64">
              <a:extLst>
                <a:ext uri="{FF2B5EF4-FFF2-40B4-BE49-F238E27FC236}">
                  <a16:creationId xmlns:a16="http://schemas.microsoft.com/office/drawing/2014/main" id="{596EF48A-3A30-32B1-C8E3-883FC9774B88}"/>
                </a:ext>
              </a:extLst>
            </p:cNvPr>
            <p:cNvSpPr/>
            <p:nvPr/>
          </p:nvSpPr>
          <p:spPr>
            <a:xfrm>
              <a:off x="8858434" y="4093020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DC36CD87-69C4-8DD1-560E-024BB13CF740}"/>
              </a:ext>
            </a:extLst>
          </p:cNvPr>
          <p:cNvGrpSpPr/>
          <p:nvPr/>
        </p:nvGrpSpPr>
        <p:grpSpPr>
          <a:xfrm rot="20854437" flipH="1">
            <a:off x="7955809" y="4073089"/>
            <a:ext cx="1782561" cy="1510932"/>
            <a:chOff x="8811756" y="4093020"/>
            <a:chExt cx="1782561" cy="1510932"/>
          </a:xfrm>
          <a:noFill/>
        </p:grpSpPr>
        <p:sp>
          <p:nvSpPr>
            <p:cNvPr id="68" name="円弧 67">
              <a:extLst>
                <a:ext uri="{FF2B5EF4-FFF2-40B4-BE49-F238E27FC236}">
                  <a16:creationId xmlns:a16="http://schemas.microsoft.com/office/drawing/2014/main" id="{345E81FB-1EE3-58DD-A4B2-4FE28A361544}"/>
                </a:ext>
              </a:extLst>
            </p:cNvPr>
            <p:cNvSpPr/>
            <p:nvPr/>
          </p:nvSpPr>
          <p:spPr>
            <a:xfrm>
              <a:off x="8861850" y="4489943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AD7792AF-CB9B-A5B5-4707-E1D75C9C8938}"/>
                </a:ext>
              </a:extLst>
            </p:cNvPr>
            <p:cNvSpPr/>
            <p:nvPr/>
          </p:nvSpPr>
          <p:spPr>
            <a:xfrm>
              <a:off x="8811756" y="4896066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219E5CD7-F80B-EA30-E4D4-24C4968E93DC}"/>
                </a:ext>
              </a:extLst>
            </p:cNvPr>
            <p:cNvSpPr/>
            <p:nvPr/>
          </p:nvSpPr>
          <p:spPr>
            <a:xfrm>
              <a:off x="8858434" y="4093020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195D99E-441E-4778-9845-7C3EDE7CE43F}"/>
              </a:ext>
            </a:extLst>
          </p:cNvPr>
          <p:cNvSpPr txBox="1"/>
          <p:nvPr/>
        </p:nvSpPr>
        <p:spPr>
          <a:xfrm>
            <a:off x="1606136" y="6094641"/>
            <a:ext cx="678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しかし</a:t>
            </a:r>
            <a:r>
              <a:rPr lang="ja-JP" altLang="en-US" sz="36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海に落ちてしまう</a:t>
            </a:r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可能性も</a:t>
            </a:r>
            <a:r>
              <a:rPr lang="en-US" altLang="ja-JP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…</a:t>
            </a:r>
            <a:endParaRPr kumimoji="1" lang="ja-JP" altLang="en-US" sz="28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7358F52-0FD6-89B0-268F-6048ECAA9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80" y="960897"/>
            <a:ext cx="1835978" cy="1835978"/>
          </a:xfrm>
          <a:prstGeom prst="rect">
            <a:avLst/>
          </a:prstGeom>
        </p:spPr>
      </p:pic>
      <p:sp>
        <p:nvSpPr>
          <p:cNvPr id="6" name="矢印: 右カーブ 5">
            <a:extLst>
              <a:ext uri="{FF2B5EF4-FFF2-40B4-BE49-F238E27FC236}">
                <a16:creationId xmlns:a16="http://schemas.microsoft.com/office/drawing/2014/main" id="{88679EB6-D815-0C49-3F07-BAA02F3602C5}"/>
              </a:ext>
            </a:extLst>
          </p:cNvPr>
          <p:cNvSpPr/>
          <p:nvPr/>
        </p:nvSpPr>
        <p:spPr>
          <a:xfrm rot="2210014">
            <a:off x="6005922" y="850862"/>
            <a:ext cx="444673" cy="1635561"/>
          </a:xfrm>
          <a:prstGeom prst="curvedRightArrow">
            <a:avLst>
              <a:gd name="adj1" fmla="val 33571"/>
              <a:gd name="adj2" fmla="val 96062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矢印: 右カーブ 6">
            <a:extLst>
              <a:ext uri="{FF2B5EF4-FFF2-40B4-BE49-F238E27FC236}">
                <a16:creationId xmlns:a16="http://schemas.microsoft.com/office/drawing/2014/main" id="{D4C1C31B-21FF-5259-8EAB-4A50F7CB8905}"/>
              </a:ext>
            </a:extLst>
          </p:cNvPr>
          <p:cNvSpPr/>
          <p:nvPr/>
        </p:nvSpPr>
        <p:spPr>
          <a:xfrm rot="12447497">
            <a:off x="7654742" y="1432058"/>
            <a:ext cx="444673" cy="1635561"/>
          </a:xfrm>
          <a:prstGeom prst="curvedRightArrow">
            <a:avLst>
              <a:gd name="adj1" fmla="val 29353"/>
              <a:gd name="adj2" fmla="val 96062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0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矢印: 右カーブ 36">
            <a:extLst>
              <a:ext uri="{FF2B5EF4-FFF2-40B4-BE49-F238E27FC236}">
                <a16:creationId xmlns:a16="http://schemas.microsoft.com/office/drawing/2014/main" id="{1A65E219-DBDE-7DB0-E182-928831919D1C}"/>
              </a:ext>
            </a:extLst>
          </p:cNvPr>
          <p:cNvSpPr/>
          <p:nvPr/>
        </p:nvSpPr>
        <p:spPr>
          <a:xfrm rot="10800000">
            <a:off x="4738098" y="1472959"/>
            <a:ext cx="444673" cy="1149569"/>
          </a:xfrm>
          <a:prstGeom prst="curvedRightArrow">
            <a:avLst>
              <a:gd name="adj1" fmla="val 38930"/>
              <a:gd name="adj2" fmla="val 96062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59968F-0F61-4751-97EA-FBD69A9E2265}"/>
              </a:ext>
            </a:extLst>
          </p:cNvPr>
          <p:cNvSpPr txBox="1"/>
          <p:nvPr/>
        </p:nvSpPr>
        <p:spPr>
          <a:xfrm>
            <a:off x="3956207" y="92333"/>
            <a:ext cx="7209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杭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を埋め込み、流氷が</a:t>
            </a:r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回転！</a:t>
            </a:r>
            <a:endParaRPr kumimoji="1" lang="ja-JP" altLang="en-US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4658D-A937-89F7-F7CE-E54595E91EF6}"/>
              </a:ext>
            </a:extLst>
          </p:cNvPr>
          <p:cNvSpPr txBox="1"/>
          <p:nvPr/>
        </p:nvSpPr>
        <p:spPr>
          <a:xfrm>
            <a:off x="0" y="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細かな仕様</a:t>
            </a:r>
          </a:p>
        </p:txBody>
      </p:sp>
      <p:sp>
        <p:nvSpPr>
          <p:cNvPr id="9" name="六角形 8">
            <a:extLst>
              <a:ext uri="{FF2B5EF4-FFF2-40B4-BE49-F238E27FC236}">
                <a16:creationId xmlns:a16="http://schemas.microsoft.com/office/drawing/2014/main" id="{1C88266E-2B3C-C2DA-1004-F56B67CB8F08}"/>
              </a:ext>
            </a:extLst>
          </p:cNvPr>
          <p:cNvSpPr/>
          <p:nvPr/>
        </p:nvSpPr>
        <p:spPr>
          <a:xfrm>
            <a:off x="398232" y="938242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六角形 10">
            <a:extLst>
              <a:ext uri="{FF2B5EF4-FFF2-40B4-BE49-F238E27FC236}">
                <a16:creationId xmlns:a16="http://schemas.microsoft.com/office/drawing/2014/main" id="{2E9B81E2-238D-BDEF-D326-7BA019BE5E4A}"/>
              </a:ext>
            </a:extLst>
          </p:cNvPr>
          <p:cNvSpPr/>
          <p:nvPr/>
        </p:nvSpPr>
        <p:spPr>
          <a:xfrm>
            <a:off x="1445457" y="1506362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六角形 12">
            <a:extLst>
              <a:ext uri="{FF2B5EF4-FFF2-40B4-BE49-F238E27FC236}">
                <a16:creationId xmlns:a16="http://schemas.microsoft.com/office/drawing/2014/main" id="{01591DF0-EFEE-90E3-4E1D-845CAF7E0631}"/>
              </a:ext>
            </a:extLst>
          </p:cNvPr>
          <p:cNvSpPr/>
          <p:nvPr/>
        </p:nvSpPr>
        <p:spPr>
          <a:xfrm>
            <a:off x="2482850" y="93157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六角形 13">
            <a:extLst>
              <a:ext uri="{FF2B5EF4-FFF2-40B4-BE49-F238E27FC236}">
                <a16:creationId xmlns:a16="http://schemas.microsoft.com/office/drawing/2014/main" id="{53EAC12F-DCA1-4C76-0137-57D5D21A71FF}"/>
              </a:ext>
            </a:extLst>
          </p:cNvPr>
          <p:cNvSpPr/>
          <p:nvPr/>
        </p:nvSpPr>
        <p:spPr>
          <a:xfrm>
            <a:off x="408064" y="2087628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29BB791-51CB-A270-5751-8CC6398F4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6" y="4078178"/>
            <a:ext cx="2476912" cy="263344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4786BAF-5509-FADD-5781-17770B8E9557}"/>
              </a:ext>
            </a:extLst>
          </p:cNvPr>
          <p:cNvGrpSpPr/>
          <p:nvPr/>
        </p:nvGrpSpPr>
        <p:grpSpPr>
          <a:xfrm>
            <a:off x="6402517" y="4039780"/>
            <a:ext cx="2865121" cy="2753106"/>
            <a:chOff x="1847257" y="4623073"/>
            <a:chExt cx="2762675" cy="2447094"/>
          </a:xfrm>
        </p:grpSpPr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154CAF3B-A61A-B717-3594-5FF8D7E6D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45882" flipH="1">
              <a:off x="3742956" y="4623073"/>
              <a:ext cx="866976" cy="1326566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56C0F295-86D0-4B65-62A4-EAFF655B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257" y="4657203"/>
              <a:ext cx="2399017" cy="2412964"/>
            </a:xfrm>
            <a:prstGeom prst="rect">
              <a:avLst/>
            </a:prstGeom>
          </p:spPr>
        </p:pic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18AED9A-DF6C-83A1-278D-CE1B7D8F18B4}"/>
              </a:ext>
            </a:extLst>
          </p:cNvPr>
          <p:cNvSpPr txBox="1"/>
          <p:nvPr/>
        </p:nvSpPr>
        <p:spPr>
          <a:xfrm>
            <a:off x="242422" y="3275807"/>
            <a:ext cx="6696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ゲームをかき乱す</a:t>
            </a:r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敵たち！</a:t>
            </a:r>
            <a:endParaRPr kumimoji="1" lang="ja-JP" altLang="en-US" sz="36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B9463F1-3606-549B-D5E9-A5AFFC17083A}"/>
              </a:ext>
            </a:extLst>
          </p:cNvPr>
          <p:cNvSpPr txBox="1"/>
          <p:nvPr/>
        </p:nvSpPr>
        <p:spPr>
          <a:xfrm>
            <a:off x="2649868" y="4400025"/>
            <a:ext cx="4159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シロクマ</a:t>
            </a:r>
            <a:endParaRPr kumimoji="1" lang="en-US" altLang="ja-JP" sz="4000" dirty="0">
              <a:solidFill>
                <a:sysClr val="windowText" lastClr="0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28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・ペンギンを見つけたら高速で迫る</a:t>
            </a:r>
            <a:endParaRPr kumimoji="1" lang="en-US" altLang="ja-JP" sz="2800" dirty="0">
              <a:solidFill>
                <a:sysClr val="windowText" lastClr="0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1A80F9-503B-A067-CB64-5D0B769A8FA5}"/>
              </a:ext>
            </a:extLst>
          </p:cNvPr>
          <p:cNvSpPr txBox="1"/>
          <p:nvPr/>
        </p:nvSpPr>
        <p:spPr>
          <a:xfrm>
            <a:off x="9078157" y="4521846"/>
            <a:ext cx="27581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南極探査隊</a:t>
            </a:r>
            <a:endParaRPr kumimoji="1" lang="en-US" altLang="ja-JP" sz="4000" dirty="0">
              <a:solidFill>
                <a:sysClr val="windowText" lastClr="0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28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・氷削る</a:t>
            </a:r>
            <a:endParaRPr kumimoji="1" lang="en-US" altLang="ja-JP" sz="2800" dirty="0">
              <a:solidFill>
                <a:sysClr val="windowText" lastClr="0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CDB4BC13-9F79-3124-A3C8-2A34746478D5}"/>
              </a:ext>
            </a:extLst>
          </p:cNvPr>
          <p:cNvSpPr/>
          <p:nvPr/>
        </p:nvSpPr>
        <p:spPr>
          <a:xfrm>
            <a:off x="1899592" y="1872245"/>
            <a:ext cx="432000" cy="430766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839BEB48-512B-90B4-E32A-15A770364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9" y="2081145"/>
            <a:ext cx="1082766" cy="1082766"/>
          </a:xfrm>
          <a:prstGeom prst="rect">
            <a:avLst/>
          </a:prstGeom>
        </p:spPr>
      </p:pic>
      <p:sp>
        <p:nvSpPr>
          <p:cNvPr id="33" name="矢印: 右 32">
            <a:extLst>
              <a:ext uri="{FF2B5EF4-FFF2-40B4-BE49-F238E27FC236}">
                <a16:creationId xmlns:a16="http://schemas.microsoft.com/office/drawing/2014/main" id="{FC9675D1-B404-ACB3-6D31-CBAF871DA149}"/>
              </a:ext>
            </a:extLst>
          </p:cNvPr>
          <p:cNvSpPr/>
          <p:nvPr/>
        </p:nvSpPr>
        <p:spPr>
          <a:xfrm>
            <a:off x="3771077" y="1747520"/>
            <a:ext cx="2182683" cy="70508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カーブ 35">
            <a:extLst>
              <a:ext uri="{FF2B5EF4-FFF2-40B4-BE49-F238E27FC236}">
                <a16:creationId xmlns:a16="http://schemas.microsoft.com/office/drawing/2014/main" id="{54DCFB7B-1068-AE40-0C2B-7D5AD379953C}"/>
              </a:ext>
            </a:extLst>
          </p:cNvPr>
          <p:cNvSpPr/>
          <p:nvPr/>
        </p:nvSpPr>
        <p:spPr>
          <a:xfrm>
            <a:off x="4145905" y="1562537"/>
            <a:ext cx="444673" cy="1149569"/>
          </a:xfrm>
          <a:prstGeom prst="curvedRightArrow">
            <a:avLst>
              <a:gd name="adj1" fmla="val 38930"/>
              <a:gd name="adj2" fmla="val 96062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六角形 48">
            <a:extLst>
              <a:ext uri="{FF2B5EF4-FFF2-40B4-BE49-F238E27FC236}">
                <a16:creationId xmlns:a16="http://schemas.microsoft.com/office/drawing/2014/main" id="{80BDAED6-9BBF-39F6-D901-7E09E636F579}"/>
              </a:ext>
            </a:extLst>
          </p:cNvPr>
          <p:cNvSpPr/>
          <p:nvPr/>
        </p:nvSpPr>
        <p:spPr>
          <a:xfrm flipV="1">
            <a:off x="5980987" y="213389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六角形 49">
            <a:extLst>
              <a:ext uri="{FF2B5EF4-FFF2-40B4-BE49-F238E27FC236}">
                <a16:creationId xmlns:a16="http://schemas.microsoft.com/office/drawing/2014/main" id="{FF5B7143-9E12-1439-77E3-D137D3B67D31}"/>
              </a:ext>
            </a:extLst>
          </p:cNvPr>
          <p:cNvSpPr/>
          <p:nvPr/>
        </p:nvSpPr>
        <p:spPr>
          <a:xfrm flipV="1">
            <a:off x="7028212" y="156577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六角形 50">
            <a:extLst>
              <a:ext uri="{FF2B5EF4-FFF2-40B4-BE49-F238E27FC236}">
                <a16:creationId xmlns:a16="http://schemas.microsoft.com/office/drawing/2014/main" id="{9DD86D32-6AEE-A453-F0DE-0CD5BFA5FF90}"/>
              </a:ext>
            </a:extLst>
          </p:cNvPr>
          <p:cNvSpPr/>
          <p:nvPr/>
        </p:nvSpPr>
        <p:spPr>
          <a:xfrm flipV="1">
            <a:off x="8065605" y="2140562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六角形 51">
            <a:extLst>
              <a:ext uri="{FF2B5EF4-FFF2-40B4-BE49-F238E27FC236}">
                <a16:creationId xmlns:a16="http://schemas.microsoft.com/office/drawing/2014/main" id="{FCD9A5E0-B30F-EEF4-5184-450BFE2F8DF5}"/>
              </a:ext>
            </a:extLst>
          </p:cNvPr>
          <p:cNvSpPr/>
          <p:nvPr/>
        </p:nvSpPr>
        <p:spPr>
          <a:xfrm flipV="1">
            <a:off x="5990819" y="98451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44A5A836-135F-4D54-D3EF-51128D0865A7}"/>
              </a:ext>
            </a:extLst>
          </p:cNvPr>
          <p:cNvSpPr/>
          <p:nvPr/>
        </p:nvSpPr>
        <p:spPr>
          <a:xfrm flipV="1">
            <a:off x="7482347" y="1918696"/>
            <a:ext cx="432000" cy="430766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8C811B90-E9B2-8401-9923-E5C3551E8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76" y="1024393"/>
            <a:ext cx="1082766" cy="1082766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2D59351-56D3-39DB-28F5-B437D1BFED5E}"/>
              </a:ext>
            </a:extLst>
          </p:cNvPr>
          <p:cNvSpPr txBox="1"/>
          <p:nvPr/>
        </p:nvSpPr>
        <p:spPr>
          <a:xfrm>
            <a:off x="9289348" y="930772"/>
            <a:ext cx="26765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ペンギンが埋めた</a:t>
            </a:r>
            <a:endParaRPr lang="en-US" altLang="ja-JP" sz="24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32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杭</a:t>
            </a:r>
            <a:r>
              <a:rPr lang="ja-JP" altLang="en-US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を起点に</a:t>
            </a:r>
            <a:endParaRPr lang="en-US" altLang="ja-JP" sz="24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32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海流で回転！</a:t>
            </a:r>
            <a:endParaRPr kumimoji="1" lang="ja-JP" altLang="en-US" sz="20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006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212</Words>
  <Application>Microsoft Office PowerPoint</Application>
  <PresentationFormat>ワイド画面</PresentationFormat>
  <Paragraphs>49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GN-キルゴUかなO</vt:lpstr>
      <vt:lpstr>HGP創英角ｺﾞｼｯｸUB</vt:lpstr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221134@st.yoshida-g.ac.jp</dc:creator>
  <cp:lastModifiedBy>221134@st.yoshida-g.ac.jp</cp:lastModifiedBy>
  <cp:revision>6</cp:revision>
  <dcterms:created xsi:type="dcterms:W3CDTF">2024-10-07T00:28:24Z</dcterms:created>
  <dcterms:modified xsi:type="dcterms:W3CDTF">2024-10-07T08:34:12Z</dcterms:modified>
</cp:coreProperties>
</file>