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89B8A9-117C-A3B2-A2E7-491D376B9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591052-5964-6B7B-5E1B-B164397A7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8170D7-89E8-CF66-F0D2-7BA5D431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C7DC34-689D-AD8C-7200-51DE4C20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C351C2-198B-955A-4E68-1FC46851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58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6A19E-B567-EA00-BC81-DBCF1693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E51BF8-784B-A54B-D5AC-007414300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BA57B-E00D-1E29-97F8-8288C5C3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A12AFA-F095-FC9C-AD6F-70CC40FA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D2CABD-B6EC-1C5C-098C-C7B1F5C6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4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82F7FD-19C5-DF60-35CB-F5AA9955C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7EE84D-9021-1D01-2B99-88B620240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366483-02C9-9431-AD99-5F24665A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D95C54-13B5-4099-0C81-8E659867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F80721-91AE-DF9B-7472-6AD15D49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9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460C2-6B4F-4DA0-F512-968C736E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31CC61-5FA6-5CC3-357F-DFD4EAFC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01D81E-DFD4-423B-A9CB-D4C03D57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3EE65B-9BBE-C1F5-A347-039B9796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267E97-06CC-FF6B-2C8A-30AB4398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95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43841-1B11-625A-D45A-2D47C030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BB0B0E-C124-0466-F75A-499C10E7A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858E4C-81A1-BB2A-9C67-E94F78A3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3E6677-5896-EE57-E7FE-33E81630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78010-F037-B61F-7AEA-6943A3B5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39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64307-224E-742D-C4B2-660BFE63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48B1AE-16DA-93AA-B810-3E10DF2EB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00B40D-5463-9346-9B54-A55971AA7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96BEB2-073B-8D73-968E-5CAE345C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1CFBF1-CF6C-7161-C304-1932BA77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D1043F-667B-E58C-ECC3-38BF8858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02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2704C-7AF7-9D8D-3D63-BE71F726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47584B-E244-AF81-F7D5-177CE320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BB2543-2734-8717-B378-655251C21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035987-A5BB-F15D-90A0-2837CE96D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E90785-CBC8-1993-BD6C-48F5BB2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4034AA-8B7F-5997-2B04-53027D89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1F96AF-11C9-B998-54C5-647EFEB9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BC08FC-B6D2-D57A-4D20-E7A65013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6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FDBE7B-207C-FB71-89DC-C1F6A084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0BFC4F-3E6F-6DBD-1AA0-C872B75B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98782F-BB11-82C0-E250-085DC6CD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4A8FAF-46F4-F362-6939-DFE6FD37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56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C48853-2A2A-C1D8-ACDD-5283B26F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054599-938A-0EDB-766D-7B8DDDD6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0867EA-A381-BABF-9BA3-B31DCEDD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89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6AA6B-4048-FA64-7D41-94F57B53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40E554-61D5-1EF4-2211-9603D5777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65274D-FCAB-17F3-B905-CA9F61BEE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16CE2D-C498-0554-EE8D-742047BE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56A605-88DC-E291-26C9-23C8741F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21B910-426A-54A1-2194-AC03A353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39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E70189-BC0D-F977-ED36-2FD254CB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3282F97-275B-D2A3-9F98-DBEC884BE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433F87-7648-87EC-688C-7361492B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F3AB80-EC16-D205-35A1-E38F46C4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84B44B-DEDA-5BFE-357D-6DC65A3A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536730-0ECF-71F5-1519-D36E15A7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74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8218F1-7F12-E63D-B817-A7A555D6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381633-7DDF-9F80-9BED-1AB89BDA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E647ED-4773-7F4B-40ED-983930BC4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75FDD4-AAC9-5DF3-FE3D-CFDB482C0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DA76AA-2E2C-D58D-EAC0-C7D08E72E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69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BEC310-5610-CDC2-4333-80E9D2D8EE0F}"/>
              </a:ext>
            </a:extLst>
          </p:cNvPr>
          <p:cNvSpPr txBox="1"/>
          <p:nvPr/>
        </p:nvSpPr>
        <p:spPr>
          <a:xfrm>
            <a:off x="92332" y="324464"/>
            <a:ext cx="8531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直接相手を</a:t>
            </a:r>
            <a:r>
              <a:rPr kumimoji="1" lang="ja-JP" altLang="en-US" sz="48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倒すことは不可能</a:t>
            </a:r>
            <a:r>
              <a:rPr kumimoji="1" lang="en-US" altLang="ja-JP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…</a:t>
            </a:r>
            <a:endParaRPr kumimoji="1" lang="ja-JP" altLang="en-US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A30CE1-0A33-658A-C5E3-F84EE6B2364F}"/>
              </a:ext>
            </a:extLst>
          </p:cNvPr>
          <p:cNvSpPr txBox="1"/>
          <p:nvPr/>
        </p:nvSpPr>
        <p:spPr>
          <a:xfrm>
            <a:off x="1568244" y="1273277"/>
            <a:ext cx="10564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だが、相手を</a:t>
            </a:r>
            <a:r>
              <a:rPr kumimoji="1" lang="ja-JP" altLang="en-US" sz="48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吹き飛ばす</a:t>
            </a:r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ことなら可能</a:t>
            </a:r>
            <a:r>
              <a:rPr kumimoji="1" lang="en-US" altLang="ja-JP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!!</a:t>
            </a:r>
            <a:endParaRPr kumimoji="1" lang="ja-JP" altLang="en-US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E535F5D-EBB7-D2D4-BA76-EC702B8C61E7}"/>
              </a:ext>
            </a:extLst>
          </p:cNvPr>
          <p:cNvSpPr/>
          <p:nvPr/>
        </p:nvSpPr>
        <p:spPr>
          <a:xfrm>
            <a:off x="737420" y="2504767"/>
            <a:ext cx="72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D23D1E7-B86C-3022-3ECD-50FE07CAA0F6}"/>
              </a:ext>
            </a:extLst>
          </p:cNvPr>
          <p:cNvSpPr/>
          <p:nvPr/>
        </p:nvSpPr>
        <p:spPr>
          <a:xfrm>
            <a:off x="4419747" y="3168441"/>
            <a:ext cx="540000" cy="54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F20E7A1-188E-2C2B-9EF3-465742DBD14F}"/>
              </a:ext>
            </a:extLst>
          </p:cNvPr>
          <p:cNvSpPr/>
          <p:nvPr/>
        </p:nvSpPr>
        <p:spPr>
          <a:xfrm>
            <a:off x="2905433" y="2889000"/>
            <a:ext cx="720000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638BC66-A8BB-29F5-6F5E-23D335AA4B16}"/>
              </a:ext>
            </a:extLst>
          </p:cNvPr>
          <p:cNvCxnSpPr>
            <a:cxnSpLocks/>
          </p:cNvCxnSpPr>
          <p:nvPr/>
        </p:nvCxnSpPr>
        <p:spPr>
          <a:xfrm>
            <a:off x="3716594" y="3237656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777526D-EFE9-FFBD-6177-549020207A02}"/>
              </a:ext>
            </a:extLst>
          </p:cNvPr>
          <p:cNvCxnSpPr>
            <a:cxnSpLocks/>
          </p:cNvCxnSpPr>
          <p:nvPr/>
        </p:nvCxnSpPr>
        <p:spPr>
          <a:xfrm>
            <a:off x="3716594" y="3367935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163B4B1-4F8F-D192-EC3F-D89A45F95A7D}"/>
              </a:ext>
            </a:extLst>
          </p:cNvPr>
          <p:cNvCxnSpPr>
            <a:cxnSpLocks/>
          </p:cNvCxnSpPr>
          <p:nvPr/>
        </p:nvCxnSpPr>
        <p:spPr>
          <a:xfrm>
            <a:off x="3824749" y="3530166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867AE08-F0D2-26D2-7A69-CF0ABB17C937}"/>
              </a:ext>
            </a:extLst>
          </p:cNvPr>
          <p:cNvCxnSpPr>
            <a:cxnSpLocks/>
          </p:cNvCxnSpPr>
          <p:nvPr/>
        </p:nvCxnSpPr>
        <p:spPr>
          <a:xfrm>
            <a:off x="3716594" y="3668727"/>
            <a:ext cx="611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59F25EC-4328-F9DF-1943-EE95C899A855}"/>
              </a:ext>
            </a:extLst>
          </p:cNvPr>
          <p:cNvCxnSpPr>
            <a:cxnSpLocks/>
          </p:cNvCxnSpPr>
          <p:nvPr/>
        </p:nvCxnSpPr>
        <p:spPr>
          <a:xfrm flipV="1">
            <a:off x="1097420" y="1917290"/>
            <a:ext cx="6886374" cy="49407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A2FC36D-5295-CEFC-F1AE-33A1F931F26B}"/>
              </a:ext>
            </a:extLst>
          </p:cNvPr>
          <p:cNvSpPr/>
          <p:nvPr/>
        </p:nvSpPr>
        <p:spPr>
          <a:xfrm rot="2155011">
            <a:off x="6411399" y="3693276"/>
            <a:ext cx="72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4EDFDA3-8388-4D77-8334-F096A44F861D}"/>
              </a:ext>
            </a:extLst>
          </p:cNvPr>
          <p:cNvSpPr/>
          <p:nvPr/>
        </p:nvSpPr>
        <p:spPr>
          <a:xfrm>
            <a:off x="7983794" y="4604729"/>
            <a:ext cx="720000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32AC8D6-E670-E163-7131-F59AEA52AC64}"/>
              </a:ext>
            </a:extLst>
          </p:cNvPr>
          <p:cNvCxnSpPr>
            <a:cxnSpLocks/>
          </p:cNvCxnSpPr>
          <p:nvPr/>
        </p:nvCxnSpPr>
        <p:spPr>
          <a:xfrm>
            <a:off x="8853948" y="4654234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F1364BA-3BD3-4EFF-7585-3DF73075C56D}"/>
              </a:ext>
            </a:extLst>
          </p:cNvPr>
          <p:cNvCxnSpPr>
            <a:cxnSpLocks/>
          </p:cNvCxnSpPr>
          <p:nvPr/>
        </p:nvCxnSpPr>
        <p:spPr>
          <a:xfrm>
            <a:off x="8853948" y="4784513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A0086B0-496A-A8CC-0512-CCA6C1FE485F}"/>
              </a:ext>
            </a:extLst>
          </p:cNvPr>
          <p:cNvCxnSpPr>
            <a:cxnSpLocks/>
          </p:cNvCxnSpPr>
          <p:nvPr/>
        </p:nvCxnSpPr>
        <p:spPr>
          <a:xfrm>
            <a:off x="8962103" y="4946744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757EE21-3F3D-1EDB-9AB9-7C932BD1AF59}"/>
              </a:ext>
            </a:extLst>
          </p:cNvPr>
          <p:cNvCxnSpPr>
            <a:cxnSpLocks/>
          </p:cNvCxnSpPr>
          <p:nvPr/>
        </p:nvCxnSpPr>
        <p:spPr>
          <a:xfrm>
            <a:off x="8853948" y="5085305"/>
            <a:ext cx="611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2D1AD80-1613-DEFD-1313-47501088F287}"/>
              </a:ext>
            </a:extLst>
          </p:cNvPr>
          <p:cNvCxnSpPr>
            <a:cxnSpLocks/>
          </p:cNvCxnSpPr>
          <p:nvPr/>
        </p:nvCxnSpPr>
        <p:spPr>
          <a:xfrm>
            <a:off x="8853948" y="5180260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2599BC6-20E4-E6E6-D45B-028594A35FB3}"/>
              </a:ext>
            </a:extLst>
          </p:cNvPr>
          <p:cNvCxnSpPr>
            <a:cxnSpLocks/>
          </p:cNvCxnSpPr>
          <p:nvPr/>
        </p:nvCxnSpPr>
        <p:spPr>
          <a:xfrm>
            <a:off x="8962103" y="5310539"/>
            <a:ext cx="395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CDE5A4F-01D9-7A50-CC6F-0548E8699A26}"/>
              </a:ext>
            </a:extLst>
          </p:cNvPr>
          <p:cNvCxnSpPr>
            <a:cxnSpLocks/>
          </p:cNvCxnSpPr>
          <p:nvPr/>
        </p:nvCxnSpPr>
        <p:spPr>
          <a:xfrm>
            <a:off x="8962103" y="5443274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EE108E9-514B-16BC-BADA-D8824EB415AC}"/>
              </a:ext>
            </a:extLst>
          </p:cNvPr>
          <p:cNvCxnSpPr>
            <a:cxnSpLocks/>
          </p:cNvCxnSpPr>
          <p:nvPr/>
        </p:nvCxnSpPr>
        <p:spPr>
          <a:xfrm>
            <a:off x="8853948" y="5611331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1F732A7B-DCE0-83FE-4D9E-AF68FE2C7F22}"/>
              </a:ext>
            </a:extLst>
          </p:cNvPr>
          <p:cNvCxnSpPr>
            <a:cxnSpLocks/>
          </p:cNvCxnSpPr>
          <p:nvPr/>
        </p:nvCxnSpPr>
        <p:spPr>
          <a:xfrm rot="2700000">
            <a:off x="7263526" y="4300546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8036DDB-0F3F-2EA5-53C3-EE5EF5BAC445}"/>
              </a:ext>
            </a:extLst>
          </p:cNvPr>
          <p:cNvCxnSpPr>
            <a:cxnSpLocks/>
          </p:cNvCxnSpPr>
          <p:nvPr/>
        </p:nvCxnSpPr>
        <p:spPr>
          <a:xfrm rot="2700000">
            <a:off x="7204264" y="4382313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A994A80A-4BF5-0918-194A-9036114718B2}"/>
              </a:ext>
            </a:extLst>
          </p:cNvPr>
          <p:cNvCxnSpPr>
            <a:cxnSpLocks/>
          </p:cNvCxnSpPr>
          <p:nvPr/>
        </p:nvCxnSpPr>
        <p:spPr>
          <a:xfrm rot="2700000">
            <a:off x="7202881" y="4512747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A744BB0-C72A-CD87-1152-9E4731ECC64F}"/>
              </a:ext>
            </a:extLst>
          </p:cNvPr>
          <p:cNvCxnSpPr>
            <a:cxnSpLocks/>
          </p:cNvCxnSpPr>
          <p:nvPr/>
        </p:nvCxnSpPr>
        <p:spPr>
          <a:xfrm rot="2700000">
            <a:off x="7068932" y="4574534"/>
            <a:ext cx="611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F86B53D-B62A-E360-9E21-2ED38194322E}"/>
              </a:ext>
            </a:extLst>
          </p:cNvPr>
          <p:cNvCxnSpPr>
            <a:cxnSpLocks/>
          </p:cNvCxnSpPr>
          <p:nvPr/>
        </p:nvCxnSpPr>
        <p:spPr>
          <a:xfrm rot="2700000">
            <a:off x="7059669" y="4719943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1FBCE0A-A6E6-640E-E6E4-9AF55FC2F4BE}"/>
              </a:ext>
            </a:extLst>
          </p:cNvPr>
          <p:cNvCxnSpPr>
            <a:cxnSpLocks/>
          </p:cNvCxnSpPr>
          <p:nvPr/>
        </p:nvCxnSpPr>
        <p:spPr>
          <a:xfrm rot="2700000">
            <a:off x="6999727" y="4674560"/>
            <a:ext cx="395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FB2D897-9C03-BB4E-BA46-D4DD280DA795}"/>
              </a:ext>
            </a:extLst>
          </p:cNvPr>
          <p:cNvCxnSpPr>
            <a:cxnSpLocks/>
          </p:cNvCxnSpPr>
          <p:nvPr/>
        </p:nvCxnSpPr>
        <p:spPr>
          <a:xfrm rot="2700000">
            <a:off x="6989440" y="4859464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D68702D-EBC8-C3F7-A718-08DDF3D6CBF2}"/>
              </a:ext>
            </a:extLst>
          </p:cNvPr>
          <p:cNvCxnSpPr>
            <a:cxnSpLocks/>
          </p:cNvCxnSpPr>
          <p:nvPr/>
        </p:nvCxnSpPr>
        <p:spPr>
          <a:xfrm rot="2700000">
            <a:off x="6840134" y="4977659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星: 12 pt 42">
            <a:extLst>
              <a:ext uri="{FF2B5EF4-FFF2-40B4-BE49-F238E27FC236}">
                <a16:creationId xmlns:a16="http://schemas.microsoft.com/office/drawing/2014/main" id="{24A88412-DB14-8C6B-3C93-F0DB5A8814A7}"/>
              </a:ext>
            </a:extLst>
          </p:cNvPr>
          <p:cNvSpPr/>
          <p:nvPr/>
        </p:nvSpPr>
        <p:spPr>
          <a:xfrm rot="1249977">
            <a:off x="7333584" y="4521887"/>
            <a:ext cx="982844" cy="1151908"/>
          </a:xfrm>
          <a:prstGeom prst="star12">
            <a:avLst/>
          </a:prstGeom>
          <a:solidFill>
            <a:srgbClr val="FFC000"/>
          </a:solidFill>
          <a:ln w="889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5139239C-DDCD-567A-311E-808B70C64C6B}"/>
              </a:ext>
            </a:extLst>
          </p:cNvPr>
          <p:cNvSpPr/>
          <p:nvPr/>
        </p:nvSpPr>
        <p:spPr>
          <a:xfrm rot="16487566">
            <a:off x="3943250" y="3761107"/>
            <a:ext cx="1052051" cy="1957738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55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88E230-576D-5146-97E4-DB1A4120B238}"/>
              </a:ext>
            </a:extLst>
          </p:cNvPr>
          <p:cNvSpPr txBox="1"/>
          <p:nvPr/>
        </p:nvSpPr>
        <p:spPr>
          <a:xfrm>
            <a:off x="92332" y="324464"/>
            <a:ext cx="10467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n w="19050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回転</a:t>
            </a:r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しながら様々な方向に</a:t>
            </a:r>
            <a:r>
              <a:rPr kumimoji="1" lang="ja-JP" altLang="en-US" sz="48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弾を発射</a:t>
            </a:r>
            <a:r>
              <a:rPr lang="en-US" altLang="ja-JP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!!</a:t>
            </a:r>
            <a:endParaRPr kumimoji="1" lang="ja-JP" altLang="en-US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87A2F0-1B02-5B89-FF5D-032547EEB8B2}"/>
              </a:ext>
            </a:extLst>
          </p:cNvPr>
          <p:cNvSpPr txBox="1"/>
          <p:nvPr/>
        </p:nvSpPr>
        <p:spPr>
          <a:xfrm>
            <a:off x="1263444" y="1155461"/>
            <a:ext cx="11012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フワフワ重力</a:t>
            </a:r>
            <a:r>
              <a:rPr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の中</a:t>
            </a:r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ステージを潜り抜けろ</a:t>
            </a:r>
            <a:r>
              <a:rPr kumimoji="1" lang="en-US" altLang="ja-JP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!!</a:t>
            </a:r>
            <a:endParaRPr kumimoji="1" lang="ja-JP" altLang="en-US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1FEFE56-565C-A605-6A08-755E7DC563AF}"/>
              </a:ext>
            </a:extLst>
          </p:cNvPr>
          <p:cNvGrpSpPr/>
          <p:nvPr/>
        </p:nvGrpSpPr>
        <p:grpSpPr>
          <a:xfrm rot="1542632">
            <a:off x="8371601" y="5394510"/>
            <a:ext cx="774502" cy="830997"/>
            <a:chOff x="1575407" y="2817455"/>
            <a:chExt cx="2890684" cy="2884314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5E9BFA5-F697-4592-6817-E29EF704D025}"/>
                </a:ext>
              </a:extLst>
            </p:cNvPr>
            <p:cNvSpPr/>
            <p:nvPr/>
          </p:nvSpPr>
          <p:spPr>
            <a:xfrm>
              <a:off x="2725780" y="4767705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1FD701F-0D4F-1625-9484-BAA00007F6D4}"/>
                </a:ext>
              </a:extLst>
            </p:cNvPr>
            <p:cNvSpPr/>
            <p:nvPr/>
          </p:nvSpPr>
          <p:spPr>
            <a:xfrm rot="16200000">
              <a:off x="3704091" y="3792579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9C2E7C9-5910-3A42-DA84-7DA96B62E379}"/>
                </a:ext>
              </a:extLst>
            </p:cNvPr>
            <p:cNvSpPr/>
            <p:nvPr/>
          </p:nvSpPr>
          <p:spPr>
            <a:xfrm rot="16200000">
              <a:off x="1747471" y="3792579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CED9218-0B48-D68F-FA46-77227BE2555A}"/>
                </a:ext>
              </a:extLst>
            </p:cNvPr>
            <p:cNvSpPr/>
            <p:nvPr/>
          </p:nvSpPr>
          <p:spPr>
            <a:xfrm>
              <a:off x="2725780" y="2817455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B12C647-26EE-866A-EDC5-F802A2548673}"/>
                </a:ext>
              </a:extLst>
            </p:cNvPr>
            <p:cNvSpPr/>
            <p:nvPr/>
          </p:nvSpPr>
          <p:spPr>
            <a:xfrm>
              <a:off x="2300748" y="3539612"/>
              <a:ext cx="1440000" cy="144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3F8AEA8-9FD2-B2E9-7535-95C51FC2EAF5}"/>
              </a:ext>
            </a:extLst>
          </p:cNvPr>
          <p:cNvCxnSpPr/>
          <p:nvPr/>
        </p:nvCxnSpPr>
        <p:spPr>
          <a:xfrm flipV="1">
            <a:off x="-658761" y="2379406"/>
            <a:ext cx="2585719" cy="1315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6494C7C-9D1F-C265-8AE3-162E4FF4ECC7}"/>
              </a:ext>
            </a:extLst>
          </p:cNvPr>
          <p:cNvCxnSpPr>
            <a:cxnSpLocks/>
          </p:cNvCxnSpPr>
          <p:nvPr/>
        </p:nvCxnSpPr>
        <p:spPr>
          <a:xfrm>
            <a:off x="1926958" y="2379406"/>
            <a:ext cx="3391321" cy="32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D71DD0F-EA9A-0D56-1D79-8DEAB399BA1D}"/>
              </a:ext>
            </a:extLst>
          </p:cNvPr>
          <p:cNvCxnSpPr>
            <a:cxnSpLocks/>
          </p:cNvCxnSpPr>
          <p:nvPr/>
        </p:nvCxnSpPr>
        <p:spPr>
          <a:xfrm flipV="1">
            <a:off x="5316465" y="2696838"/>
            <a:ext cx="3391321" cy="8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C721743-2251-C7DD-4319-0426B3E5CC6F}"/>
              </a:ext>
            </a:extLst>
          </p:cNvPr>
          <p:cNvCxnSpPr>
            <a:cxnSpLocks/>
          </p:cNvCxnSpPr>
          <p:nvPr/>
        </p:nvCxnSpPr>
        <p:spPr>
          <a:xfrm flipV="1">
            <a:off x="-112131" y="4087734"/>
            <a:ext cx="2678350" cy="1265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D638ABF-96E7-7280-C7AA-1317ED318F71}"/>
              </a:ext>
            </a:extLst>
          </p:cNvPr>
          <p:cNvCxnSpPr>
            <a:cxnSpLocks/>
          </p:cNvCxnSpPr>
          <p:nvPr/>
        </p:nvCxnSpPr>
        <p:spPr>
          <a:xfrm>
            <a:off x="2566219" y="4102171"/>
            <a:ext cx="501446" cy="2431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AC10F8B-504F-D6A8-5AD6-55EC1FAF31C9}"/>
              </a:ext>
            </a:extLst>
          </p:cNvPr>
          <p:cNvCxnSpPr>
            <a:cxnSpLocks/>
          </p:cNvCxnSpPr>
          <p:nvPr/>
        </p:nvCxnSpPr>
        <p:spPr>
          <a:xfrm>
            <a:off x="3067665" y="6524813"/>
            <a:ext cx="8967019" cy="8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029CC31-F471-C228-3040-29D34A7E47E0}"/>
              </a:ext>
            </a:extLst>
          </p:cNvPr>
          <p:cNvCxnSpPr>
            <a:cxnSpLocks/>
          </p:cNvCxnSpPr>
          <p:nvPr/>
        </p:nvCxnSpPr>
        <p:spPr>
          <a:xfrm>
            <a:off x="8707786" y="2697948"/>
            <a:ext cx="2450612" cy="2428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太陽 30">
            <a:extLst>
              <a:ext uri="{FF2B5EF4-FFF2-40B4-BE49-F238E27FC236}">
                <a16:creationId xmlns:a16="http://schemas.microsoft.com/office/drawing/2014/main" id="{6E72A5FA-63AF-236D-1D74-6537F96AA6FE}"/>
              </a:ext>
            </a:extLst>
          </p:cNvPr>
          <p:cNvSpPr/>
          <p:nvPr/>
        </p:nvSpPr>
        <p:spPr>
          <a:xfrm>
            <a:off x="5746015" y="4307561"/>
            <a:ext cx="1178601" cy="1010292"/>
          </a:xfrm>
          <a:prstGeom prst="su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: 塗りつぶしなし 31">
            <a:extLst>
              <a:ext uri="{FF2B5EF4-FFF2-40B4-BE49-F238E27FC236}">
                <a16:creationId xmlns:a16="http://schemas.microsoft.com/office/drawing/2014/main" id="{7076AD15-A73F-6004-C2B1-5C37D9C8AF4F}"/>
              </a:ext>
            </a:extLst>
          </p:cNvPr>
          <p:cNvSpPr/>
          <p:nvPr/>
        </p:nvSpPr>
        <p:spPr>
          <a:xfrm>
            <a:off x="5875183" y="4409100"/>
            <a:ext cx="914400" cy="825620"/>
          </a:xfrm>
          <a:prstGeom prst="donut">
            <a:avLst>
              <a:gd name="adj" fmla="val 808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52C09184-7F2C-AE73-2A30-789E8AE1A043}"/>
              </a:ext>
            </a:extLst>
          </p:cNvPr>
          <p:cNvSpPr/>
          <p:nvPr/>
        </p:nvSpPr>
        <p:spPr>
          <a:xfrm rot="19334529">
            <a:off x="2842821" y="3386310"/>
            <a:ext cx="634140" cy="1431723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D12C8C12-F1F8-D830-1F80-D88129F6C720}"/>
              </a:ext>
            </a:extLst>
          </p:cNvPr>
          <p:cNvSpPr/>
          <p:nvPr/>
        </p:nvSpPr>
        <p:spPr>
          <a:xfrm rot="18568522">
            <a:off x="3942414" y="4601991"/>
            <a:ext cx="634140" cy="1431723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1EA9E37-29AB-6E71-5250-491813DED939}"/>
              </a:ext>
            </a:extLst>
          </p:cNvPr>
          <p:cNvSpPr/>
          <p:nvPr/>
        </p:nvSpPr>
        <p:spPr>
          <a:xfrm rot="14371621">
            <a:off x="1183670" y="3130850"/>
            <a:ext cx="634140" cy="1431723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9AAEE1D3-2034-08E6-3A6B-967C19D54CF8}"/>
              </a:ext>
            </a:extLst>
          </p:cNvPr>
          <p:cNvSpPr/>
          <p:nvPr/>
        </p:nvSpPr>
        <p:spPr>
          <a:xfrm rot="16200000">
            <a:off x="5596189" y="5162267"/>
            <a:ext cx="634140" cy="1431723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下 37">
            <a:extLst>
              <a:ext uri="{FF2B5EF4-FFF2-40B4-BE49-F238E27FC236}">
                <a16:creationId xmlns:a16="http://schemas.microsoft.com/office/drawing/2014/main" id="{660D2B96-CA85-4438-C929-EDB4612917E7}"/>
              </a:ext>
            </a:extLst>
          </p:cNvPr>
          <p:cNvSpPr/>
          <p:nvPr/>
        </p:nvSpPr>
        <p:spPr>
          <a:xfrm rot="16200000">
            <a:off x="7099468" y="5213836"/>
            <a:ext cx="634140" cy="1431723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CDA6E87-E8C0-D043-D1CD-4DBD1A16AFFC}"/>
              </a:ext>
            </a:extLst>
          </p:cNvPr>
          <p:cNvSpPr/>
          <p:nvPr/>
        </p:nvSpPr>
        <p:spPr>
          <a:xfrm>
            <a:off x="7712821" y="5243549"/>
            <a:ext cx="216000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3F33259-2FD0-F965-267F-6AEC7CD6AEAE}"/>
              </a:ext>
            </a:extLst>
          </p:cNvPr>
          <p:cNvCxnSpPr>
            <a:cxnSpLocks/>
          </p:cNvCxnSpPr>
          <p:nvPr/>
        </p:nvCxnSpPr>
        <p:spPr>
          <a:xfrm flipH="1" flipV="1">
            <a:off x="8056873" y="5399302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BD9B8EF-83D6-B785-9651-AD7DC8FA0F8B}"/>
              </a:ext>
            </a:extLst>
          </p:cNvPr>
          <p:cNvCxnSpPr>
            <a:cxnSpLocks/>
          </p:cNvCxnSpPr>
          <p:nvPr/>
        </p:nvCxnSpPr>
        <p:spPr>
          <a:xfrm flipH="1" flipV="1">
            <a:off x="7962800" y="5408559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D0126AB-7167-DD18-8029-C4C06CDE9370}"/>
              </a:ext>
            </a:extLst>
          </p:cNvPr>
          <p:cNvCxnSpPr>
            <a:cxnSpLocks/>
          </p:cNvCxnSpPr>
          <p:nvPr/>
        </p:nvCxnSpPr>
        <p:spPr>
          <a:xfrm flipH="1" flipV="1">
            <a:off x="8001961" y="5494015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矢印: 下 51">
            <a:extLst>
              <a:ext uri="{FF2B5EF4-FFF2-40B4-BE49-F238E27FC236}">
                <a16:creationId xmlns:a16="http://schemas.microsoft.com/office/drawing/2014/main" id="{55EE11CD-FEBF-2EBB-69F0-C800D458E14F}"/>
              </a:ext>
            </a:extLst>
          </p:cNvPr>
          <p:cNvSpPr/>
          <p:nvPr/>
        </p:nvSpPr>
        <p:spPr>
          <a:xfrm rot="16200000">
            <a:off x="9832476" y="5122494"/>
            <a:ext cx="634140" cy="1431723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19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35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GN-キルゴUかなO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221134@st.yoshida-g.ac.jp</dc:creator>
  <cp:lastModifiedBy>221134@st.yoshida-g.ac.jp</cp:lastModifiedBy>
  <cp:revision>1</cp:revision>
  <dcterms:created xsi:type="dcterms:W3CDTF">2024-10-01T15:20:45Z</dcterms:created>
  <dcterms:modified xsi:type="dcterms:W3CDTF">2024-10-01T15:58:58Z</dcterms:modified>
</cp:coreProperties>
</file>