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95" autoAdjust="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41586F-7187-BAE8-C064-4157FC18D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B578D1-2770-C837-885D-A4799B239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2B0A05-D7A4-EB63-1875-8743CA98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2DE493-D1B6-5FC7-E5BB-0BFFD2B9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67D7E3-667C-6DF7-8608-464A2096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4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E2415-B029-FCB3-03C7-412F3B89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66F0E4-E130-B1BA-5592-82991C2F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94BDAA-63BD-F346-7908-E3C3EEAA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466553-7F22-02D8-3345-23C81CF4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0F1DAF-37E3-6DD3-5B38-EFF55FE1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30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80DC9C-037B-0947-831E-4BBCE3CA5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FF8119-2129-2B34-7274-FADAAC5C7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0F6958-7688-C712-597B-92659787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B6D92B-19F5-14AC-1415-0FFF83A0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B925A6-2D9C-19CF-3C22-0216F96A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26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853A39-6712-CCD8-5E9F-89D900D6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D2032B-E577-03A9-92A9-1A7AFE7D3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5B6076-1FBB-D6F8-CAFA-9A137AC6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7F58BA-A7EE-ECB6-3F60-62208526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C9F626-55F7-A94D-073F-BB521020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08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9BB2E-FAD6-A5E4-7F8C-8E08426D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9311B6-80A0-5A64-020E-6FE8C376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4C6D48-FF17-7E8F-D701-E1A1FCBC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8EBED1-3D3A-F4A2-0DB7-4F274AF4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9DB60B-ABEF-27D4-5E22-F843D378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35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509850-2483-DE8D-570F-55FD33E2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EF69C9-DC0B-C071-3031-FD1FAFE74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92127C-0BDE-4CF6-9556-FB8945589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E64595-BE2B-5BDD-BC4F-10318C61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215A8A-C9E6-9C24-F3A5-04B91B71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2143DF-B2C8-AFEA-CE96-213A5DDF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32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FDBAD8-0928-0090-1E3C-86BF7585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112F5E-38C9-1818-9944-88AFA86E2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EE02F7-97FB-195D-26B5-DDDF11FC8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7989DB-7F87-6DA3-189F-39C62AFBC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39E9733-7149-17E2-B6CE-224B09978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C91D12-F425-EA00-24CB-E8F5138B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A43F71-410B-585B-CBDD-0083D3D6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27F3BF-818D-9512-1EC2-B64C0B95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1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9808CA-292C-D155-198F-9C776DDF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36B8E8C-D89E-F6D1-8E55-F9CDA756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76C4FFA-19CA-91E5-0B6F-AEF92629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377363-84F2-015C-64A9-FDE5636D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90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9392AFD-33DC-8C87-7815-292CC675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51CF3E-6FC4-8564-47D5-C40CA824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0117BE-03A2-0428-E58B-F6CF006D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82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0393A-8496-5F53-DEE3-8EEAB3B1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DB2D0B-47EF-D0C6-432E-2060215C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50E10D-AEE7-337A-6C96-58ACD504A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E4DBA8-8BD8-44CB-DCF7-BD166DB8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8B4BC1-43BE-5017-33B7-06800B77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2A341B-08FD-FFD7-6E89-9D774469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61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ADE4B-AA27-9B5F-B1AE-11583CCB9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F439D7-F756-576B-EFCC-0178286B3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88A2C9-068B-5579-A626-596F3AA00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89C38C-0773-925B-A3CF-94EDC8FC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621C58-3535-B90F-20B5-481736DE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6CDD0F-D41E-798E-815F-1195D442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53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66C816-4024-A31D-B40B-177873EE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034933-BA34-DCFA-8D4D-9DBA05F15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4FA5CB-DC5A-6212-E41A-9874BA76B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367FE4-1C3E-EB42-F180-CD53D47CE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799C23-8A86-1B7D-33BD-E36405852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49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04569A5-5B28-CAB1-17F6-BD35B6493898}"/>
              </a:ext>
            </a:extLst>
          </p:cNvPr>
          <p:cNvSpPr txBox="1"/>
          <p:nvPr/>
        </p:nvSpPr>
        <p:spPr>
          <a:xfrm>
            <a:off x="1099277" y="786581"/>
            <a:ext cx="9993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SPLASH LAKE</a:t>
            </a:r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オマージュゲーム</a:t>
            </a:r>
            <a:endParaRPr kumimoji="1" lang="en-US" altLang="ja-JP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8F9EB7-ABB5-CD9A-C49D-96764A51DC79}"/>
              </a:ext>
            </a:extLst>
          </p:cNvPr>
          <p:cNvSpPr txBox="1"/>
          <p:nvPr/>
        </p:nvSpPr>
        <p:spPr>
          <a:xfrm>
            <a:off x="801921" y="2321004"/>
            <a:ext cx="1058815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800" dirty="0">
                <a:ln w="76200">
                  <a:solidFill>
                    <a:schemeClr val="accent1"/>
                  </a:solidFill>
                </a:ln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ペンギン大陸</a:t>
            </a:r>
            <a:endParaRPr kumimoji="1" lang="en-US" altLang="ja-JP" sz="13800" dirty="0">
              <a:ln w="76200">
                <a:solidFill>
                  <a:schemeClr val="accent1"/>
                </a:solidFill>
              </a:ln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20019D-D484-87F8-4EB3-A332EDC6AA4F}"/>
              </a:ext>
            </a:extLst>
          </p:cNvPr>
          <p:cNvSpPr txBox="1"/>
          <p:nvPr/>
        </p:nvSpPr>
        <p:spPr>
          <a:xfrm>
            <a:off x="4464782" y="4901972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>
                <a:ln w="28575">
                  <a:solidFill>
                    <a:schemeClr val="accent1"/>
                  </a:solidFill>
                </a:ln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企画書</a:t>
            </a:r>
            <a:endParaRPr kumimoji="1" lang="en-US" altLang="ja-JP" sz="8000" dirty="0">
              <a:ln w="28575">
                <a:solidFill>
                  <a:schemeClr val="accent1"/>
                </a:solidFill>
              </a:ln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862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04569A5-5B28-CAB1-17F6-BD35B6493898}"/>
              </a:ext>
            </a:extLst>
          </p:cNvPr>
          <p:cNvSpPr txBox="1"/>
          <p:nvPr/>
        </p:nvSpPr>
        <p:spPr>
          <a:xfrm>
            <a:off x="0" y="0"/>
            <a:ext cx="30139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コンセプト</a:t>
            </a:r>
            <a:endParaRPr kumimoji="1" lang="en-US" altLang="ja-JP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8F9EB7-ABB5-CD9A-C49D-96764A51DC79}"/>
              </a:ext>
            </a:extLst>
          </p:cNvPr>
          <p:cNvSpPr txBox="1"/>
          <p:nvPr/>
        </p:nvSpPr>
        <p:spPr>
          <a:xfrm>
            <a:off x="222436" y="2300446"/>
            <a:ext cx="1174712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800" dirty="0">
                <a:ln w="31750">
                  <a:solidFill>
                    <a:schemeClr val="accent1"/>
                  </a:solidFill>
                </a:ln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氷をたたいて</a:t>
            </a:r>
            <a:r>
              <a:rPr lang="ja-JP" altLang="en-US" sz="8800" dirty="0">
                <a:ln w="31750">
                  <a:solidFill>
                    <a:schemeClr val="accent1"/>
                  </a:solidFill>
                </a:ln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生き残れ</a:t>
            </a:r>
            <a:r>
              <a:rPr lang="en-US" altLang="ja-JP" sz="8800" dirty="0">
                <a:ln w="31750">
                  <a:solidFill>
                    <a:schemeClr val="accent1"/>
                  </a:solidFill>
                </a:ln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!</a:t>
            </a:r>
            <a:endParaRPr kumimoji="1" lang="en-US" altLang="ja-JP" sz="8800" dirty="0">
              <a:ln w="31750">
                <a:solidFill>
                  <a:schemeClr val="accent1"/>
                </a:solidFill>
              </a:ln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2" name="台形 1">
            <a:extLst>
              <a:ext uri="{FF2B5EF4-FFF2-40B4-BE49-F238E27FC236}">
                <a16:creationId xmlns:a16="http://schemas.microsoft.com/office/drawing/2014/main" id="{BA5FAF7A-82BA-73B4-5E3F-102463DC86EB}"/>
              </a:ext>
            </a:extLst>
          </p:cNvPr>
          <p:cNvSpPr/>
          <p:nvPr/>
        </p:nvSpPr>
        <p:spPr>
          <a:xfrm>
            <a:off x="1182547" y="5486400"/>
            <a:ext cx="9826906" cy="1371600"/>
          </a:xfrm>
          <a:prstGeom prst="trapezoid">
            <a:avLst>
              <a:gd name="adj" fmla="val 822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3E295EC-FD6B-B655-D912-52E133A78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7927" flipH="1">
            <a:off x="1271528" y="5130091"/>
            <a:ext cx="2871717" cy="1546309"/>
          </a:xfrm>
          <a:prstGeom prst="rect">
            <a:avLst/>
          </a:prstGeom>
        </p:spPr>
      </p:pic>
      <p:sp>
        <p:nvSpPr>
          <p:cNvPr id="12" name="星: 24 pt 11">
            <a:extLst>
              <a:ext uri="{FF2B5EF4-FFF2-40B4-BE49-F238E27FC236}">
                <a16:creationId xmlns:a16="http://schemas.microsoft.com/office/drawing/2014/main" id="{3E243EBB-955F-58BA-3029-CBC1BDCD0895}"/>
              </a:ext>
            </a:extLst>
          </p:cNvPr>
          <p:cNvSpPr/>
          <p:nvPr/>
        </p:nvSpPr>
        <p:spPr>
          <a:xfrm rot="20225829">
            <a:off x="4616447" y="5433264"/>
            <a:ext cx="1919965" cy="1477872"/>
          </a:xfrm>
          <a:prstGeom prst="star24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38A472B-A8ED-AC8C-23CF-DE8868F1C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8354">
            <a:off x="5191759" y="4866161"/>
            <a:ext cx="2865120" cy="237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5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22222E-6 L 0.05937 -0.16597 C 0.072 -0.19792 0.09466 -0.23542 0.12318 -0.25972 C 0.15443 -0.28935 0.18242 -0.30463 0.20573 -0.30255 L 0.31627 -0.29931 " pathEditMode="relative" rAng="19920000" ptsTypes="AAA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41" y="-205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800000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1.875E-6 -0.25 " pathEditMode="relative" rAng="0" ptsTypes="AA">
                                      <p:cBhvr>
                                        <p:cTn id="11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0.25 L -1.875E-6 0 " pathEditMode="relative" rAng="0" ptsTypes="AA">
                                      <p:cBhvr>
                                        <p:cTn id="14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台形 13">
            <a:extLst>
              <a:ext uri="{FF2B5EF4-FFF2-40B4-BE49-F238E27FC236}">
                <a16:creationId xmlns:a16="http://schemas.microsoft.com/office/drawing/2014/main" id="{91115266-95D9-A93E-F12A-B5AA7CA0BEA5}"/>
              </a:ext>
            </a:extLst>
          </p:cNvPr>
          <p:cNvSpPr/>
          <p:nvPr/>
        </p:nvSpPr>
        <p:spPr>
          <a:xfrm>
            <a:off x="40555" y="2378254"/>
            <a:ext cx="5311673" cy="1371600"/>
          </a:xfrm>
          <a:prstGeom prst="trapezoid">
            <a:avLst>
              <a:gd name="adj" fmla="val 822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04569A5-5B28-CAB1-17F6-BD35B6493898}"/>
              </a:ext>
            </a:extLst>
          </p:cNvPr>
          <p:cNvSpPr txBox="1"/>
          <p:nvPr/>
        </p:nvSpPr>
        <p:spPr>
          <a:xfrm>
            <a:off x="0" y="0"/>
            <a:ext cx="8069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ゲームの流れ、ユーザーの遊び</a:t>
            </a:r>
            <a:endParaRPr kumimoji="1" lang="en-US" altLang="ja-JP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6C8235A-F85A-38DE-FCE7-E9B205E34F03}"/>
              </a:ext>
            </a:extLst>
          </p:cNvPr>
          <p:cNvSpPr txBox="1">
            <a:spLocks/>
          </p:cNvSpPr>
          <p:nvPr/>
        </p:nvSpPr>
        <p:spPr>
          <a:xfrm>
            <a:off x="6791258" y="564997"/>
            <a:ext cx="5311673" cy="1271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自分を襲ってくる</a:t>
            </a:r>
            <a:r>
              <a:rPr lang="ja-JP" altLang="en-US" sz="4000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敵</a:t>
            </a:r>
            <a:r>
              <a:rPr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</a:t>
            </a:r>
            <a:endParaRPr lang="en-US" altLang="ja-JP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4000" dirty="0">
                <a:solidFill>
                  <a:srgbClr val="00B0F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氷</a:t>
            </a:r>
            <a:r>
              <a:rPr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ごと突き放す！！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179B25EE-1C4E-8586-3BCF-FB073BF3EB89}"/>
              </a:ext>
            </a:extLst>
          </p:cNvPr>
          <p:cNvSpPr txBox="1">
            <a:spLocks/>
          </p:cNvSpPr>
          <p:nvPr/>
        </p:nvSpPr>
        <p:spPr>
          <a:xfrm>
            <a:off x="121902" y="872190"/>
            <a:ext cx="5457095" cy="6204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住処を荒らそうとする</a:t>
            </a:r>
            <a:r>
              <a:rPr lang="ja-JP" altLang="en-US" sz="4000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敵</a:t>
            </a:r>
            <a:endParaRPr lang="ja-JP" altLang="en-US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334C01D-5F8C-B226-55A0-373336A47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7927" flipH="1">
            <a:off x="77589" y="1886885"/>
            <a:ext cx="2871717" cy="154630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1217A6B-A6B5-A964-F53F-D4930B449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558">
            <a:off x="3016763" y="1869135"/>
            <a:ext cx="1804687" cy="149846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BD9921-3A71-D9CC-6771-0F3402C3629C}"/>
              </a:ext>
            </a:extLst>
          </p:cNvPr>
          <p:cNvSpPr txBox="1"/>
          <p:nvPr/>
        </p:nvSpPr>
        <p:spPr>
          <a:xfrm rot="788591">
            <a:off x="4132864" y="1500763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>
                <a:solidFill>
                  <a:srgbClr val="FF0000"/>
                </a:solidFill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!</a:t>
            </a:r>
            <a:endParaRPr kumimoji="1" lang="ja-JP" altLang="en-US" sz="5400" dirty="0">
              <a:solidFill>
                <a:srgbClr val="FF0000"/>
              </a:solidFill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662B795-660C-543A-6094-94F907183230}"/>
              </a:ext>
            </a:extLst>
          </p:cNvPr>
          <p:cNvSpPr/>
          <p:nvPr/>
        </p:nvSpPr>
        <p:spPr>
          <a:xfrm>
            <a:off x="4854418" y="2378254"/>
            <a:ext cx="1539816" cy="994299"/>
          </a:xfrm>
          <a:prstGeom prst="rightArrow">
            <a:avLst>
              <a:gd name="adj1" fmla="val 50000"/>
              <a:gd name="adj2" fmla="val 5919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台形 9">
            <a:extLst>
              <a:ext uri="{FF2B5EF4-FFF2-40B4-BE49-F238E27FC236}">
                <a16:creationId xmlns:a16="http://schemas.microsoft.com/office/drawing/2014/main" id="{2AF73EE8-2973-95D6-E35D-60BFE065DBFF}"/>
              </a:ext>
            </a:extLst>
          </p:cNvPr>
          <p:cNvSpPr/>
          <p:nvPr/>
        </p:nvSpPr>
        <p:spPr>
          <a:xfrm>
            <a:off x="6622329" y="2164665"/>
            <a:ext cx="5311673" cy="1371600"/>
          </a:xfrm>
          <a:prstGeom prst="trapezoid">
            <a:avLst>
              <a:gd name="adj" fmla="val 822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321D2AC-1CFB-3C75-B692-DBF87354C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7927" flipH="1">
            <a:off x="6366167" y="1923892"/>
            <a:ext cx="2871717" cy="1546309"/>
          </a:xfrm>
          <a:prstGeom prst="rect">
            <a:avLst/>
          </a:prstGeom>
        </p:spPr>
      </p:pic>
      <p:sp>
        <p:nvSpPr>
          <p:cNvPr id="12" name="星: 24 pt 11">
            <a:extLst>
              <a:ext uri="{FF2B5EF4-FFF2-40B4-BE49-F238E27FC236}">
                <a16:creationId xmlns:a16="http://schemas.microsoft.com/office/drawing/2014/main" id="{C2905435-421E-B1A6-458C-E0A640099C36}"/>
              </a:ext>
            </a:extLst>
          </p:cNvPr>
          <p:cNvSpPr/>
          <p:nvPr/>
        </p:nvSpPr>
        <p:spPr>
          <a:xfrm rot="20225829">
            <a:off x="8917368" y="2111528"/>
            <a:ext cx="1919965" cy="1477872"/>
          </a:xfrm>
          <a:prstGeom prst="star24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16812B7-1BFD-55FE-078A-5578BEF8C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12782">
            <a:off x="9634105" y="2058719"/>
            <a:ext cx="1804687" cy="1498469"/>
          </a:xfrm>
          <a:prstGeom prst="rect">
            <a:avLst/>
          </a:prstGeom>
        </p:spPr>
      </p:pic>
      <p:sp>
        <p:nvSpPr>
          <p:cNvPr id="21" name="六角形 20">
            <a:extLst>
              <a:ext uri="{FF2B5EF4-FFF2-40B4-BE49-F238E27FC236}">
                <a16:creationId xmlns:a16="http://schemas.microsoft.com/office/drawing/2014/main" id="{2A0D5BDE-1785-43A5-4924-C7D5F5E15422}"/>
              </a:ext>
            </a:extLst>
          </p:cNvPr>
          <p:cNvSpPr/>
          <p:nvPr/>
        </p:nvSpPr>
        <p:spPr>
          <a:xfrm>
            <a:off x="7238471" y="5419115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六角形 21">
            <a:extLst>
              <a:ext uri="{FF2B5EF4-FFF2-40B4-BE49-F238E27FC236}">
                <a16:creationId xmlns:a16="http://schemas.microsoft.com/office/drawing/2014/main" id="{36DD2D64-6292-6A6A-A594-E18B190E858D}"/>
              </a:ext>
            </a:extLst>
          </p:cNvPr>
          <p:cNvSpPr/>
          <p:nvPr/>
        </p:nvSpPr>
        <p:spPr>
          <a:xfrm>
            <a:off x="8285626" y="484035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六角形 22">
            <a:extLst>
              <a:ext uri="{FF2B5EF4-FFF2-40B4-BE49-F238E27FC236}">
                <a16:creationId xmlns:a16="http://schemas.microsoft.com/office/drawing/2014/main" id="{2250A9CE-6076-7D15-7A92-969996E1E0BA}"/>
              </a:ext>
            </a:extLst>
          </p:cNvPr>
          <p:cNvSpPr/>
          <p:nvPr/>
        </p:nvSpPr>
        <p:spPr>
          <a:xfrm>
            <a:off x="9324941" y="5417820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六角形 23">
            <a:extLst>
              <a:ext uri="{FF2B5EF4-FFF2-40B4-BE49-F238E27FC236}">
                <a16:creationId xmlns:a16="http://schemas.microsoft.com/office/drawing/2014/main" id="{90D7D07D-D215-55E8-9570-8E7D66B49B94}"/>
              </a:ext>
            </a:extLst>
          </p:cNvPr>
          <p:cNvSpPr/>
          <p:nvPr/>
        </p:nvSpPr>
        <p:spPr>
          <a:xfrm>
            <a:off x="2207972" y="484035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六角形 24">
            <a:extLst>
              <a:ext uri="{FF2B5EF4-FFF2-40B4-BE49-F238E27FC236}">
                <a16:creationId xmlns:a16="http://schemas.microsoft.com/office/drawing/2014/main" id="{3F5AFDF9-FE0C-7C41-05C5-BD58A2E36344}"/>
              </a:ext>
            </a:extLst>
          </p:cNvPr>
          <p:cNvSpPr/>
          <p:nvPr/>
        </p:nvSpPr>
        <p:spPr>
          <a:xfrm>
            <a:off x="121902" y="483767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六角形 25">
            <a:extLst>
              <a:ext uri="{FF2B5EF4-FFF2-40B4-BE49-F238E27FC236}">
                <a16:creationId xmlns:a16="http://schemas.microsoft.com/office/drawing/2014/main" id="{3367831C-5C79-B11D-65F1-645E64A58A8C}"/>
              </a:ext>
            </a:extLst>
          </p:cNvPr>
          <p:cNvSpPr/>
          <p:nvPr/>
        </p:nvSpPr>
        <p:spPr>
          <a:xfrm>
            <a:off x="1161217" y="5415140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EB26E028-0D96-9C4F-A7B5-D532C0728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239" y="5122490"/>
            <a:ext cx="930826" cy="50121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5F0CA3F-D448-D603-17F5-81AC7B467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58" y="4947054"/>
            <a:ext cx="867728" cy="867728"/>
          </a:xfrm>
          <a:prstGeom prst="rect">
            <a:avLst/>
          </a:prstGeom>
        </p:spPr>
      </p:pic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FC455EA-91D0-6FAC-C7B1-421B01F290D5}"/>
              </a:ext>
            </a:extLst>
          </p:cNvPr>
          <p:cNvCxnSpPr/>
          <p:nvPr/>
        </p:nvCxnSpPr>
        <p:spPr>
          <a:xfrm>
            <a:off x="10693897" y="5152716"/>
            <a:ext cx="13963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056C1AF-36B7-8C11-63DA-6DAAB49985D5}"/>
              </a:ext>
            </a:extLst>
          </p:cNvPr>
          <p:cNvCxnSpPr>
            <a:cxnSpLocks/>
          </p:cNvCxnSpPr>
          <p:nvPr/>
        </p:nvCxnSpPr>
        <p:spPr>
          <a:xfrm>
            <a:off x="10561633" y="5448052"/>
            <a:ext cx="10641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862F749E-05D1-68DC-1866-0A6619CC8F3F}"/>
              </a:ext>
            </a:extLst>
          </p:cNvPr>
          <p:cNvCxnSpPr/>
          <p:nvPr/>
        </p:nvCxnSpPr>
        <p:spPr>
          <a:xfrm>
            <a:off x="10672676" y="5817462"/>
            <a:ext cx="13963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03F8FF3-067A-B13F-C5A5-3DA146F02C07}"/>
              </a:ext>
            </a:extLst>
          </p:cNvPr>
          <p:cNvCxnSpPr>
            <a:cxnSpLocks/>
          </p:cNvCxnSpPr>
          <p:nvPr/>
        </p:nvCxnSpPr>
        <p:spPr>
          <a:xfrm>
            <a:off x="10845478" y="6189780"/>
            <a:ext cx="9662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AC42A93-491B-7C87-B0DE-ED8FF73DBFEF}"/>
              </a:ext>
            </a:extLst>
          </p:cNvPr>
          <p:cNvCxnSpPr>
            <a:cxnSpLocks/>
          </p:cNvCxnSpPr>
          <p:nvPr/>
        </p:nvCxnSpPr>
        <p:spPr>
          <a:xfrm>
            <a:off x="10567685" y="6469502"/>
            <a:ext cx="1535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タイトル 1">
            <a:extLst>
              <a:ext uri="{FF2B5EF4-FFF2-40B4-BE49-F238E27FC236}">
                <a16:creationId xmlns:a16="http://schemas.microsoft.com/office/drawing/2014/main" id="{252430B3-B6F7-2A96-C65F-1C34EEF7EB63}"/>
              </a:ext>
            </a:extLst>
          </p:cNvPr>
          <p:cNvSpPr txBox="1">
            <a:spLocks/>
          </p:cNvSpPr>
          <p:nvPr/>
        </p:nvSpPr>
        <p:spPr>
          <a:xfrm>
            <a:off x="1798853" y="5502712"/>
            <a:ext cx="6081598" cy="1149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effectLst>
                  <a:glow rad="190500">
                    <a:schemeClr val="bg1">
                      <a:alpha val="90000"/>
                    </a:schemeClr>
                  </a:glo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流氷が流れてきて</a:t>
            </a:r>
            <a:endParaRPr lang="en-US" altLang="ja-JP" sz="4000" dirty="0">
              <a:effectLst>
                <a:glow rad="190500">
                  <a:schemeClr val="bg1">
                    <a:alpha val="90000"/>
                  </a:schemeClr>
                </a:glow>
              </a:effectLst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4000" dirty="0">
                <a:effectLst>
                  <a:glow rad="190500">
                    <a:schemeClr val="bg1">
                      <a:alpha val="90000"/>
                    </a:schemeClr>
                  </a:glo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ステージは常に変化する！</a:t>
            </a:r>
          </a:p>
        </p:txBody>
      </p:sp>
      <p:sp>
        <p:nvSpPr>
          <p:cNvPr id="40" name="タイトル 1">
            <a:extLst>
              <a:ext uri="{FF2B5EF4-FFF2-40B4-BE49-F238E27FC236}">
                <a16:creationId xmlns:a16="http://schemas.microsoft.com/office/drawing/2014/main" id="{15FFD24F-67EB-75A7-2C1B-9601B9E648FC}"/>
              </a:ext>
            </a:extLst>
          </p:cNvPr>
          <p:cNvSpPr txBox="1">
            <a:spLocks/>
          </p:cNvSpPr>
          <p:nvPr/>
        </p:nvSpPr>
        <p:spPr>
          <a:xfrm>
            <a:off x="5195808" y="3735399"/>
            <a:ext cx="4681542" cy="1004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一度に多くの敵を流せばその分高得点に！</a:t>
            </a:r>
          </a:p>
        </p:txBody>
      </p:sp>
    </p:spTree>
    <p:extLst>
      <p:ext uri="{BB962C8B-B14F-4D97-AF65-F5344CB8AC3E}">
        <p14:creationId xmlns:p14="http://schemas.microsoft.com/office/powerpoint/2010/main" val="265313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22222E-6 L 0.05937 -0.16597 C 0.072 -0.19792 0.09466 -0.23542 0.12318 -0.25972 C 0.15443 -0.28935 0.18242 -0.30463 0.20573 -0.30255 L 0.31627 -0.29931 " pathEditMode="relative" rAng="19920000" ptsTypes="AAA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41" y="-205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800000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1.875E-6 -0.25 " pathEditMode="relative" rAng="0" ptsTypes="AA">
                                      <p:cBhvr>
                                        <p:cTn id="11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0.25 L -1.875E-6 0 " pathEditMode="relative" rAng="0" ptsTypes="AA">
                                      <p:cBhvr>
                                        <p:cTn id="1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23 L 0.05938 -0.16598 C 0.07175 -0.19769 0.09454 -0.23519 0.12318 -0.25973 C 0.15443 -0.28935 0.1823 -0.30463 0.20547 -0.30255 L 0.31602 -0.29908 " pathEditMode="relative" rAng="19920000" ptsTypes="AAAAA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28" y="-2053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800000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-2.70833E-6 -0.25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25 L -2.70833E-6 -7.40741E-7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0.08125 0.0930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FF4FF"/>
                                      </p:to>
                                    </p:animClr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"/>
                            </p:stCondLst>
                            <p:childTnLst>
                              <p:par>
                                <p:cTn id="37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8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8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18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8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2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2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12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2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1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11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1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1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六角形 49">
            <a:extLst>
              <a:ext uri="{FF2B5EF4-FFF2-40B4-BE49-F238E27FC236}">
                <a16:creationId xmlns:a16="http://schemas.microsoft.com/office/drawing/2014/main" id="{B410C96A-1934-FC36-7D31-38A4D502C999}"/>
              </a:ext>
            </a:extLst>
          </p:cNvPr>
          <p:cNvSpPr/>
          <p:nvPr/>
        </p:nvSpPr>
        <p:spPr>
          <a:xfrm>
            <a:off x="9412676" y="1352041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六角形 53">
            <a:extLst>
              <a:ext uri="{FF2B5EF4-FFF2-40B4-BE49-F238E27FC236}">
                <a16:creationId xmlns:a16="http://schemas.microsoft.com/office/drawing/2014/main" id="{47B22EBC-9D81-0E21-C9A7-62D5866C3275}"/>
              </a:ext>
            </a:extLst>
          </p:cNvPr>
          <p:cNvSpPr/>
          <p:nvPr/>
        </p:nvSpPr>
        <p:spPr>
          <a:xfrm>
            <a:off x="8370786" y="77725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59968F-0F61-4751-97EA-FBD69A9E2265}"/>
              </a:ext>
            </a:extLst>
          </p:cNvPr>
          <p:cNvSpPr txBox="1"/>
          <p:nvPr/>
        </p:nvSpPr>
        <p:spPr>
          <a:xfrm>
            <a:off x="5739313" y="5994279"/>
            <a:ext cx="6596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流氷</a:t>
            </a: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を使い</a:t>
            </a:r>
            <a:r>
              <a:rPr lang="ja-JP" altLang="en-US" sz="4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住処を守れ！</a:t>
            </a:r>
            <a:endParaRPr kumimoji="1" lang="ja-JP" altLang="en-US" sz="40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" name="台形 3">
            <a:extLst>
              <a:ext uri="{FF2B5EF4-FFF2-40B4-BE49-F238E27FC236}">
                <a16:creationId xmlns:a16="http://schemas.microsoft.com/office/drawing/2014/main" id="{F4E5DEF9-AABF-932B-1A6D-B527A886294D}"/>
              </a:ext>
            </a:extLst>
          </p:cNvPr>
          <p:cNvSpPr/>
          <p:nvPr/>
        </p:nvSpPr>
        <p:spPr>
          <a:xfrm>
            <a:off x="484224" y="5834284"/>
            <a:ext cx="1780781" cy="930501"/>
          </a:xfrm>
          <a:prstGeom prst="trapezoid">
            <a:avLst>
              <a:gd name="adj" fmla="val 822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4916141-F588-F7E5-0819-D8495B4F7F99}"/>
              </a:ext>
            </a:extLst>
          </p:cNvPr>
          <p:cNvSpPr txBox="1"/>
          <p:nvPr/>
        </p:nvSpPr>
        <p:spPr>
          <a:xfrm>
            <a:off x="0" y="0"/>
            <a:ext cx="8069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ゲームの流れ、ユーザーの遊び</a:t>
            </a:r>
            <a:endParaRPr kumimoji="1" lang="en-US" altLang="ja-JP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832E1AF-DE7C-40E3-2CEE-F27BBC6BF94B}"/>
              </a:ext>
            </a:extLst>
          </p:cNvPr>
          <p:cNvSpPr txBox="1"/>
          <p:nvPr/>
        </p:nvSpPr>
        <p:spPr>
          <a:xfrm>
            <a:off x="5042585" y="5356077"/>
            <a:ext cx="6596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ysClr val="windowText" lastClr="00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敵を一定数流せば</a:t>
            </a:r>
            <a:r>
              <a:rPr kumimoji="1" lang="ja-JP" altLang="en-US" sz="4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勝利</a:t>
            </a:r>
            <a:r>
              <a:rPr lang="ja-JP" altLang="en-US" sz="4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！</a:t>
            </a:r>
            <a:endParaRPr kumimoji="1" lang="ja-JP" altLang="en-US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0798F27-FD0F-98A8-3592-6BC9B3589B6F}"/>
              </a:ext>
            </a:extLst>
          </p:cNvPr>
          <p:cNvCxnSpPr>
            <a:cxnSpLocks/>
          </p:cNvCxnSpPr>
          <p:nvPr/>
        </p:nvCxnSpPr>
        <p:spPr>
          <a:xfrm>
            <a:off x="2265005" y="5994279"/>
            <a:ext cx="11637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440E8E9-1177-71BE-042F-5202F5B517CD}"/>
              </a:ext>
            </a:extLst>
          </p:cNvPr>
          <p:cNvCxnSpPr>
            <a:cxnSpLocks/>
          </p:cNvCxnSpPr>
          <p:nvPr/>
        </p:nvCxnSpPr>
        <p:spPr>
          <a:xfrm>
            <a:off x="2611126" y="6299534"/>
            <a:ext cx="10321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F09D02F-5614-F6C2-5D87-8AF46BD7E349}"/>
              </a:ext>
            </a:extLst>
          </p:cNvPr>
          <p:cNvCxnSpPr>
            <a:cxnSpLocks/>
          </p:cNvCxnSpPr>
          <p:nvPr/>
        </p:nvCxnSpPr>
        <p:spPr>
          <a:xfrm>
            <a:off x="2374400" y="6586923"/>
            <a:ext cx="11342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六角形 24">
            <a:extLst>
              <a:ext uri="{FF2B5EF4-FFF2-40B4-BE49-F238E27FC236}">
                <a16:creationId xmlns:a16="http://schemas.microsoft.com/office/drawing/2014/main" id="{10590BEC-D594-927F-D859-DA3FFEA64944}"/>
              </a:ext>
            </a:extLst>
          </p:cNvPr>
          <p:cNvSpPr/>
          <p:nvPr/>
        </p:nvSpPr>
        <p:spPr>
          <a:xfrm>
            <a:off x="3142023" y="244729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六角形 25">
            <a:extLst>
              <a:ext uri="{FF2B5EF4-FFF2-40B4-BE49-F238E27FC236}">
                <a16:creationId xmlns:a16="http://schemas.microsoft.com/office/drawing/2014/main" id="{84573697-E4F4-617E-9305-438CE61B88D4}"/>
              </a:ext>
            </a:extLst>
          </p:cNvPr>
          <p:cNvSpPr/>
          <p:nvPr/>
        </p:nvSpPr>
        <p:spPr>
          <a:xfrm>
            <a:off x="1055953" y="244461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六角形 26">
            <a:extLst>
              <a:ext uri="{FF2B5EF4-FFF2-40B4-BE49-F238E27FC236}">
                <a16:creationId xmlns:a16="http://schemas.microsoft.com/office/drawing/2014/main" id="{69498037-93D7-7227-28A2-AF31E552FCD4}"/>
              </a:ext>
            </a:extLst>
          </p:cNvPr>
          <p:cNvSpPr/>
          <p:nvPr/>
        </p:nvSpPr>
        <p:spPr>
          <a:xfrm>
            <a:off x="2095268" y="3022080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DB62BB1B-305C-67B2-2023-E2B4F3ACB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0347" y="2811590"/>
            <a:ext cx="930826" cy="501214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B4098F66-0317-7C49-D887-E3AF8EA9E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909" y="2553994"/>
            <a:ext cx="867728" cy="867728"/>
          </a:xfrm>
          <a:prstGeom prst="rect">
            <a:avLst/>
          </a:prstGeom>
        </p:spPr>
      </p:pic>
      <p:sp>
        <p:nvSpPr>
          <p:cNvPr id="30" name="六角形 29">
            <a:extLst>
              <a:ext uri="{FF2B5EF4-FFF2-40B4-BE49-F238E27FC236}">
                <a16:creationId xmlns:a16="http://schemas.microsoft.com/office/drawing/2014/main" id="{A09D3CCE-63BC-BF33-3AB1-9E6D04CC6610}"/>
              </a:ext>
            </a:extLst>
          </p:cNvPr>
          <p:cNvSpPr/>
          <p:nvPr/>
        </p:nvSpPr>
        <p:spPr>
          <a:xfrm>
            <a:off x="41115" y="1292912"/>
            <a:ext cx="1333500" cy="1149569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六角形 30">
            <a:extLst>
              <a:ext uri="{FF2B5EF4-FFF2-40B4-BE49-F238E27FC236}">
                <a16:creationId xmlns:a16="http://schemas.microsoft.com/office/drawing/2014/main" id="{9EBC11D1-6DB9-CA60-523F-1C5FD01A5243}"/>
              </a:ext>
            </a:extLst>
          </p:cNvPr>
          <p:cNvSpPr/>
          <p:nvPr/>
        </p:nvSpPr>
        <p:spPr>
          <a:xfrm>
            <a:off x="1088270" y="714153"/>
            <a:ext cx="1333500" cy="1149569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六角形 31">
            <a:extLst>
              <a:ext uri="{FF2B5EF4-FFF2-40B4-BE49-F238E27FC236}">
                <a16:creationId xmlns:a16="http://schemas.microsoft.com/office/drawing/2014/main" id="{092E3531-3F1D-1116-E969-82B64038E37E}"/>
              </a:ext>
            </a:extLst>
          </p:cNvPr>
          <p:cNvSpPr/>
          <p:nvPr/>
        </p:nvSpPr>
        <p:spPr>
          <a:xfrm>
            <a:off x="2127585" y="1291617"/>
            <a:ext cx="1333500" cy="1149569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C7195D4-AD21-442D-AF44-42B2FA2523A9}"/>
              </a:ext>
            </a:extLst>
          </p:cNvPr>
          <p:cNvCxnSpPr/>
          <p:nvPr/>
        </p:nvCxnSpPr>
        <p:spPr>
          <a:xfrm>
            <a:off x="2762910" y="842173"/>
            <a:ext cx="13963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15EC9E2-54F3-34E6-A9EB-50BE57C55B83}"/>
              </a:ext>
            </a:extLst>
          </p:cNvPr>
          <p:cNvCxnSpPr>
            <a:cxnSpLocks/>
          </p:cNvCxnSpPr>
          <p:nvPr/>
        </p:nvCxnSpPr>
        <p:spPr>
          <a:xfrm>
            <a:off x="3340162" y="1186188"/>
            <a:ext cx="10641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2A5213B-2E0F-F213-FE67-3C4777E9A719}"/>
              </a:ext>
            </a:extLst>
          </p:cNvPr>
          <p:cNvCxnSpPr/>
          <p:nvPr/>
        </p:nvCxnSpPr>
        <p:spPr>
          <a:xfrm>
            <a:off x="3508627" y="1578748"/>
            <a:ext cx="13963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7B3B621-D3F9-90BC-8C17-F5E4B85D9F7F}"/>
              </a:ext>
            </a:extLst>
          </p:cNvPr>
          <p:cNvCxnSpPr>
            <a:cxnSpLocks/>
          </p:cNvCxnSpPr>
          <p:nvPr/>
        </p:nvCxnSpPr>
        <p:spPr>
          <a:xfrm>
            <a:off x="3759515" y="1863722"/>
            <a:ext cx="9662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5C05D197-B4B2-DBDF-4314-38ED9C4B6673}"/>
              </a:ext>
            </a:extLst>
          </p:cNvPr>
          <p:cNvCxnSpPr>
            <a:cxnSpLocks/>
          </p:cNvCxnSpPr>
          <p:nvPr/>
        </p:nvCxnSpPr>
        <p:spPr>
          <a:xfrm>
            <a:off x="3852384" y="2195237"/>
            <a:ext cx="1535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図 37">
            <a:extLst>
              <a:ext uri="{FF2B5EF4-FFF2-40B4-BE49-F238E27FC236}">
                <a16:creationId xmlns:a16="http://schemas.microsoft.com/office/drawing/2014/main" id="{B836BDEA-A8EC-3F82-AC78-88BF13DFD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2037" y="1624045"/>
            <a:ext cx="930826" cy="501214"/>
          </a:xfrm>
          <a:prstGeom prst="rect">
            <a:avLst/>
          </a:prstGeom>
          <a:effectLst>
            <a:glow rad="127000">
              <a:schemeClr val="bg1">
                <a:alpha val="90000"/>
              </a:schemeClr>
            </a:glow>
          </a:effectLst>
        </p:spPr>
      </p:pic>
      <p:sp>
        <p:nvSpPr>
          <p:cNvPr id="39" name="タイトル 1">
            <a:extLst>
              <a:ext uri="{FF2B5EF4-FFF2-40B4-BE49-F238E27FC236}">
                <a16:creationId xmlns:a16="http://schemas.microsoft.com/office/drawing/2014/main" id="{1FA43F7A-8153-C052-5851-0976D86812C1}"/>
              </a:ext>
            </a:extLst>
          </p:cNvPr>
          <p:cNvSpPr txBox="1">
            <a:spLocks/>
          </p:cNvSpPr>
          <p:nvPr/>
        </p:nvSpPr>
        <p:spPr>
          <a:xfrm>
            <a:off x="-57249" y="4105116"/>
            <a:ext cx="3866022" cy="679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削りすぎると</a:t>
            </a:r>
            <a:r>
              <a:rPr lang="en-US" altLang="ja-JP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…</a:t>
            </a:r>
            <a:endParaRPr lang="ja-JP" altLang="en-US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C9D6FEAC-1A68-67DD-011A-F69C9E74CA93}"/>
              </a:ext>
            </a:extLst>
          </p:cNvPr>
          <p:cNvSpPr/>
          <p:nvPr/>
        </p:nvSpPr>
        <p:spPr>
          <a:xfrm>
            <a:off x="4614120" y="2526752"/>
            <a:ext cx="1539816" cy="994299"/>
          </a:xfrm>
          <a:prstGeom prst="rightArrow">
            <a:avLst>
              <a:gd name="adj1" fmla="val 50000"/>
              <a:gd name="adj2" fmla="val 5919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六角形 43">
            <a:extLst>
              <a:ext uri="{FF2B5EF4-FFF2-40B4-BE49-F238E27FC236}">
                <a16:creationId xmlns:a16="http://schemas.microsoft.com/office/drawing/2014/main" id="{3A133AB9-B94C-31E0-32A5-09DAE70C8F21}"/>
              </a:ext>
            </a:extLst>
          </p:cNvPr>
          <p:cNvSpPr/>
          <p:nvPr/>
        </p:nvSpPr>
        <p:spPr>
          <a:xfrm>
            <a:off x="8424356" y="2457237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六角形 44">
            <a:extLst>
              <a:ext uri="{FF2B5EF4-FFF2-40B4-BE49-F238E27FC236}">
                <a16:creationId xmlns:a16="http://schemas.microsoft.com/office/drawing/2014/main" id="{CA973F3B-2E4A-C449-D735-004B4DD7099C}"/>
              </a:ext>
            </a:extLst>
          </p:cNvPr>
          <p:cNvSpPr/>
          <p:nvPr/>
        </p:nvSpPr>
        <p:spPr>
          <a:xfrm>
            <a:off x="6338286" y="2454557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六角形 45">
            <a:extLst>
              <a:ext uri="{FF2B5EF4-FFF2-40B4-BE49-F238E27FC236}">
                <a16:creationId xmlns:a16="http://schemas.microsoft.com/office/drawing/2014/main" id="{CCF03E34-01C1-A53E-C8C5-54F02588F768}"/>
              </a:ext>
            </a:extLst>
          </p:cNvPr>
          <p:cNvSpPr/>
          <p:nvPr/>
        </p:nvSpPr>
        <p:spPr>
          <a:xfrm>
            <a:off x="7377601" y="3032021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341DB9D9-BDCE-222C-C280-E9E5FFD14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41394" flipH="1">
            <a:off x="7551105" y="3343577"/>
            <a:ext cx="930826" cy="501214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25B6F4D2-B2D1-C205-DA75-3AB10C2B7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4305" y="2573291"/>
            <a:ext cx="867728" cy="867728"/>
          </a:xfrm>
          <a:prstGeom prst="rect">
            <a:avLst/>
          </a:prstGeom>
        </p:spPr>
      </p:pic>
      <p:sp>
        <p:nvSpPr>
          <p:cNvPr id="51" name="六角形 50">
            <a:extLst>
              <a:ext uri="{FF2B5EF4-FFF2-40B4-BE49-F238E27FC236}">
                <a16:creationId xmlns:a16="http://schemas.microsoft.com/office/drawing/2014/main" id="{A2FE98DC-43B4-0292-D7D9-CF887633CE9D}"/>
              </a:ext>
            </a:extLst>
          </p:cNvPr>
          <p:cNvSpPr/>
          <p:nvPr/>
        </p:nvSpPr>
        <p:spPr>
          <a:xfrm>
            <a:off x="6347492" y="1306283"/>
            <a:ext cx="1333500" cy="1149569"/>
          </a:xfrm>
          <a:prstGeom prst="hexagon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六角形 51">
            <a:extLst>
              <a:ext uri="{FF2B5EF4-FFF2-40B4-BE49-F238E27FC236}">
                <a16:creationId xmlns:a16="http://schemas.microsoft.com/office/drawing/2014/main" id="{C6BC2FEF-797A-BB27-3104-099F99666021}"/>
              </a:ext>
            </a:extLst>
          </p:cNvPr>
          <p:cNvSpPr/>
          <p:nvPr/>
        </p:nvSpPr>
        <p:spPr>
          <a:xfrm>
            <a:off x="7394647" y="727524"/>
            <a:ext cx="1333500" cy="1149569"/>
          </a:xfrm>
          <a:prstGeom prst="hexagon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六角形 52">
            <a:extLst>
              <a:ext uri="{FF2B5EF4-FFF2-40B4-BE49-F238E27FC236}">
                <a16:creationId xmlns:a16="http://schemas.microsoft.com/office/drawing/2014/main" id="{7DAA1DF4-CABA-4A93-EA5F-4383D28CAFD6}"/>
              </a:ext>
            </a:extLst>
          </p:cNvPr>
          <p:cNvSpPr/>
          <p:nvPr/>
        </p:nvSpPr>
        <p:spPr>
          <a:xfrm>
            <a:off x="8433962" y="1304988"/>
            <a:ext cx="1333500" cy="1149569"/>
          </a:xfrm>
          <a:prstGeom prst="hexagon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837B181-F837-784F-2326-41EA9A1B06C6}"/>
              </a:ext>
            </a:extLst>
          </p:cNvPr>
          <p:cNvCxnSpPr>
            <a:cxnSpLocks/>
          </p:cNvCxnSpPr>
          <p:nvPr/>
        </p:nvCxnSpPr>
        <p:spPr>
          <a:xfrm>
            <a:off x="10781477" y="1624045"/>
            <a:ext cx="11812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59B13EC6-1917-9022-2BA0-0D25D9EFA405}"/>
              </a:ext>
            </a:extLst>
          </p:cNvPr>
          <p:cNvCxnSpPr>
            <a:cxnSpLocks/>
          </p:cNvCxnSpPr>
          <p:nvPr/>
        </p:nvCxnSpPr>
        <p:spPr>
          <a:xfrm>
            <a:off x="10889005" y="2035310"/>
            <a:ext cx="9662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3FB4EAD-0A65-86EB-8F5A-6FC8C02F34CC}"/>
              </a:ext>
            </a:extLst>
          </p:cNvPr>
          <p:cNvCxnSpPr>
            <a:cxnSpLocks/>
          </p:cNvCxnSpPr>
          <p:nvPr/>
        </p:nvCxnSpPr>
        <p:spPr>
          <a:xfrm>
            <a:off x="10672745" y="2410251"/>
            <a:ext cx="966286" cy="30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C1B99A1C-ACAE-D66A-4E13-7B83336D46F8}"/>
              </a:ext>
            </a:extLst>
          </p:cNvPr>
          <p:cNvCxnSpPr>
            <a:cxnSpLocks/>
          </p:cNvCxnSpPr>
          <p:nvPr/>
        </p:nvCxnSpPr>
        <p:spPr>
          <a:xfrm>
            <a:off x="9974591" y="1095725"/>
            <a:ext cx="1496049" cy="2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9C08D1B-6C73-C4E1-8542-39E94657D16B}"/>
              </a:ext>
            </a:extLst>
          </p:cNvPr>
          <p:cNvCxnSpPr>
            <a:cxnSpLocks/>
          </p:cNvCxnSpPr>
          <p:nvPr/>
        </p:nvCxnSpPr>
        <p:spPr>
          <a:xfrm>
            <a:off x="10889005" y="1352040"/>
            <a:ext cx="9317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19A48A78-598D-5725-0FF0-2EBEEB589D30}"/>
              </a:ext>
            </a:extLst>
          </p:cNvPr>
          <p:cNvCxnSpPr>
            <a:cxnSpLocks/>
          </p:cNvCxnSpPr>
          <p:nvPr/>
        </p:nvCxnSpPr>
        <p:spPr>
          <a:xfrm>
            <a:off x="9564105" y="819576"/>
            <a:ext cx="1496049" cy="2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タイトル 1">
            <a:extLst>
              <a:ext uri="{FF2B5EF4-FFF2-40B4-BE49-F238E27FC236}">
                <a16:creationId xmlns:a16="http://schemas.microsoft.com/office/drawing/2014/main" id="{E4ACA19A-7B92-C0B2-7D54-23F8DE1CAB1F}"/>
              </a:ext>
            </a:extLst>
          </p:cNvPr>
          <p:cNvSpPr txBox="1">
            <a:spLocks/>
          </p:cNvSpPr>
          <p:nvPr/>
        </p:nvSpPr>
        <p:spPr>
          <a:xfrm>
            <a:off x="6166529" y="4178910"/>
            <a:ext cx="6021743" cy="679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流氷が重ならず不利に</a:t>
            </a:r>
            <a:r>
              <a:rPr lang="en-US" altLang="ja-JP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…</a:t>
            </a:r>
            <a:endParaRPr lang="ja-JP" altLang="en-US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76568D19-D495-92EE-BFBD-08ACC40D0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4930" y="4653266"/>
            <a:ext cx="1933657" cy="193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4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0.08125 0.093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4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2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2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2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1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1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1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FF4FF"/>
                                      </p:to>
                                    </p:animClr>
                                    <p:set>
                                      <p:cBhvr>
                                        <p:cTn id="27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"/>
                            </p:stCondLst>
                            <p:childTnLst>
                              <p:par>
                                <p:cTn id="30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8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8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18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8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1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11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1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1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0.08125 0.0930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465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12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12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1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11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1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1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12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FF4FF"/>
                                      </p:to>
                                    </p:animClr>
                                    <p:set>
                                      <p:cBhvr>
                                        <p:cTn id="7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"/>
                            </p:stCondLst>
                            <p:childTnLst>
                              <p:par>
                                <p:cTn id="77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18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8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18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8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1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12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2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0.08125 0.0930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44" grpId="0" animBg="1"/>
      <p:bldP spid="45" grpId="0" animBg="1"/>
      <p:bldP spid="46" grpId="0" animBg="1"/>
      <p:bldP spid="51" grpId="0" animBg="1"/>
      <p:bldP spid="52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59968F-0F61-4751-97EA-FBD69A9E2265}"/>
              </a:ext>
            </a:extLst>
          </p:cNvPr>
          <p:cNvSpPr txBox="1"/>
          <p:nvPr/>
        </p:nvSpPr>
        <p:spPr>
          <a:xfrm>
            <a:off x="4375639" y="136959"/>
            <a:ext cx="4589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変化する海流！</a:t>
            </a:r>
            <a:endParaRPr kumimoji="1" lang="ja-JP" altLang="en-US" sz="44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F4658D-A937-89F7-F7CE-E54595E91EF6}"/>
              </a:ext>
            </a:extLst>
          </p:cNvPr>
          <p:cNvSpPr txBox="1"/>
          <p:nvPr/>
        </p:nvSpPr>
        <p:spPr>
          <a:xfrm>
            <a:off x="0" y="0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細かな仕様</a:t>
            </a:r>
          </a:p>
        </p:txBody>
      </p:sp>
      <p:sp>
        <p:nvSpPr>
          <p:cNvPr id="18" name="六角形 17">
            <a:extLst>
              <a:ext uri="{FF2B5EF4-FFF2-40B4-BE49-F238E27FC236}">
                <a16:creationId xmlns:a16="http://schemas.microsoft.com/office/drawing/2014/main" id="{9D954CAF-0442-F239-00D1-7D83E5D6E4B3}"/>
              </a:ext>
            </a:extLst>
          </p:cNvPr>
          <p:cNvSpPr/>
          <p:nvPr/>
        </p:nvSpPr>
        <p:spPr>
          <a:xfrm>
            <a:off x="375945" y="1601469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六角形 18">
            <a:extLst>
              <a:ext uri="{FF2B5EF4-FFF2-40B4-BE49-F238E27FC236}">
                <a16:creationId xmlns:a16="http://schemas.microsoft.com/office/drawing/2014/main" id="{B9ACAEF6-EC58-E8D8-632D-A3208E89EC78}"/>
              </a:ext>
            </a:extLst>
          </p:cNvPr>
          <p:cNvSpPr/>
          <p:nvPr/>
        </p:nvSpPr>
        <p:spPr>
          <a:xfrm>
            <a:off x="1407860" y="1022710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六角形 20">
            <a:extLst>
              <a:ext uri="{FF2B5EF4-FFF2-40B4-BE49-F238E27FC236}">
                <a16:creationId xmlns:a16="http://schemas.microsoft.com/office/drawing/2014/main" id="{2851D275-DB28-7437-7E67-C4CAA0A09313}"/>
              </a:ext>
            </a:extLst>
          </p:cNvPr>
          <p:cNvSpPr/>
          <p:nvPr/>
        </p:nvSpPr>
        <p:spPr>
          <a:xfrm>
            <a:off x="2447175" y="1600174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8AEB471-669C-6104-EACD-CF5B6053EC3B}"/>
              </a:ext>
            </a:extLst>
          </p:cNvPr>
          <p:cNvCxnSpPr>
            <a:cxnSpLocks/>
          </p:cNvCxnSpPr>
          <p:nvPr/>
        </p:nvCxnSpPr>
        <p:spPr>
          <a:xfrm>
            <a:off x="4096962" y="1898183"/>
            <a:ext cx="11812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5277960-3ECA-9947-1761-E8DBC7CA7501}"/>
              </a:ext>
            </a:extLst>
          </p:cNvPr>
          <p:cNvCxnSpPr>
            <a:cxnSpLocks/>
          </p:cNvCxnSpPr>
          <p:nvPr/>
        </p:nvCxnSpPr>
        <p:spPr>
          <a:xfrm>
            <a:off x="4204490" y="2309448"/>
            <a:ext cx="9662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0CC1C35-9DBE-9C4C-71C6-1D7CDBDB200A}"/>
              </a:ext>
            </a:extLst>
          </p:cNvPr>
          <p:cNvCxnSpPr>
            <a:cxnSpLocks/>
          </p:cNvCxnSpPr>
          <p:nvPr/>
        </p:nvCxnSpPr>
        <p:spPr>
          <a:xfrm flipV="1">
            <a:off x="3912923" y="2599871"/>
            <a:ext cx="10146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50910F4-8A77-9BD1-512D-77B8C56DA7D2}"/>
              </a:ext>
            </a:extLst>
          </p:cNvPr>
          <p:cNvCxnSpPr>
            <a:cxnSpLocks/>
          </p:cNvCxnSpPr>
          <p:nvPr/>
        </p:nvCxnSpPr>
        <p:spPr>
          <a:xfrm flipV="1">
            <a:off x="3290076" y="1348138"/>
            <a:ext cx="15257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348F47F-B5FD-EF1D-C8DB-52F224BBA3AB}"/>
              </a:ext>
            </a:extLst>
          </p:cNvPr>
          <p:cNvCxnSpPr>
            <a:cxnSpLocks/>
          </p:cNvCxnSpPr>
          <p:nvPr/>
        </p:nvCxnSpPr>
        <p:spPr>
          <a:xfrm>
            <a:off x="4204490" y="1626178"/>
            <a:ext cx="9317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EE277E7-E0AB-AED6-9E49-3921807DEC08}"/>
              </a:ext>
            </a:extLst>
          </p:cNvPr>
          <p:cNvCxnSpPr>
            <a:cxnSpLocks/>
          </p:cNvCxnSpPr>
          <p:nvPr/>
        </p:nvCxnSpPr>
        <p:spPr>
          <a:xfrm flipV="1">
            <a:off x="2879590" y="1087076"/>
            <a:ext cx="15406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六角形 32">
            <a:extLst>
              <a:ext uri="{FF2B5EF4-FFF2-40B4-BE49-F238E27FC236}">
                <a16:creationId xmlns:a16="http://schemas.microsoft.com/office/drawing/2014/main" id="{A7E03F94-22CA-8E39-313D-206986A93480}"/>
              </a:ext>
            </a:extLst>
          </p:cNvPr>
          <p:cNvSpPr/>
          <p:nvPr/>
        </p:nvSpPr>
        <p:spPr>
          <a:xfrm>
            <a:off x="8523087" y="1801608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六角形 33">
            <a:extLst>
              <a:ext uri="{FF2B5EF4-FFF2-40B4-BE49-F238E27FC236}">
                <a16:creationId xmlns:a16="http://schemas.microsoft.com/office/drawing/2014/main" id="{D1B0D596-2CC4-58B3-0F0F-DDECCF3E0CAA}"/>
              </a:ext>
            </a:extLst>
          </p:cNvPr>
          <p:cNvSpPr/>
          <p:nvPr/>
        </p:nvSpPr>
        <p:spPr>
          <a:xfrm>
            <a:off x="9555002" y="1222849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六角形 34">
            <a:extLst>
              <a:ext uri="{FF2B5EF4-FFF2-40B4-BE49-F238E27FC236}">
                <a16:creationId xmlns:a16="http://schemas.microsoft.com/office/drawing/2014/main" id="{E20ED1F4-F454-6705-E993-0AA7BD70198F}"/>
              </a:ext>
            </a:extLst>
          </p:cNvPr>
          <p:cNvSpPr/>
          <p:nvPr/>
        </p:nvSpPr>
        <p:spPr>
          <a:xfrm>
            <a:off x="10594317" y="1800313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F677744-91B7-4B3D-7B7F-DBA7A178CB61}"/>
              </a:ext>
            </a:extLst>
          </p:cNvPr>
          <p:cNvCxnSpPr>
            <a:cxnSpLocks/>
          </p:cNvCxnSpPr>
          <p:nvPr/>
        </p:nvCxnSpPr>
        <p:spPr>
          <a:xfrm>
            <a:off x="10572309" y="131204"/>
            <a:ext cx="0" cy="606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37C8E87-3FFE-EE20-1784-B822AB948C2C}"/>
              </a:ext>
            </a:extLst>
          </p:cNvPr>
          <p:cNvCxnSpPr>
            <a:cxnSpLocks/>
          </p:cNvCxnSpPr>
          <p:nvPr/>
        </p:nvCxnSpPr>
        <p:spPr>
          <a:xfrm>
            <a:off x="11053661" y="468653"/>
            <a:ext cx="0" cy="1035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E7DEEFE9-EA2A-8009-E0DC-EAAE6305B2DA}"/>
              </a:ext>
            </a:extLst>
          </p:cNvPr>
          <p:cNvCxnSpPr>
            <a:cxnSpLocks/>
          </p:cNvCxnSpPr>
          <p:nvPr/>
        </p:nvCxnSpPr>
        <p:spPr>
          <a:xfrm>
            <a:off x="11509091" y="161041"/>
            <a:ext cx="0" cy="1152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EA76774-041A-CA49-1694-52690A946197}"/>
              </a:ext>
            </a:extLst>
          </p:cNvPr>
          <p:cNvCxnSpPr>
            <a:cxnSpLocks/>
          </p:cNvCxnSpPr>
          <p:nvPr/>
        </p:nvCxnSpPr>
        <p:spPr>
          <a:xfrm>
            <a:off x="9458729" y="402904"/>
            <a:ext cx="0" cy="9251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7C44960-1761-5D68-D47B-CD4A78E5DE6F}"/>
              </a:ext>
            </a:extLst>
          </p:cNvPr>
          <p:cNvCxnSpPr>
            <a:cxnSpLocks/>
          </p:cNvCxnSpPr>
          <p:nvPr/>
        </p:nvCxnSpPr>
        <p:spPr>
          <a:xfrm>
            <a:off x="10039467" y="222078"/>
            <a:ext cx="9123" cy="844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4182FA1-ED9E-B76B-B653-9E999522D562}"/>
              </a:ext>
            </a:extLst>
          </p:cNvPr>
          <p:cNvCxnSpPr>
            <a:cxnSpLocks/>
          </p:cNvCxnSpPr>
          <p:nvPr/>
        </p:nvCxnSpPr>
        <p:spPr>
          <a:xfrm>
            <a:off x="8902675" y="678187"/>
            <a:ext cx="0" cy="9551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71CF523-6F0D-0482-097A-58C0ABECF69D}"/>
              </a:ext>
            </a:extLst>
          </p:cNvPr>
          <p:cNvSpPr txBox="1"/>
          <p:nvPr/>
        </p:nvSpPr>
        <p:spPr>
          <a:xfrm>
            <a:off x="0" y="30504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氷の流れてくる方向</a:t>
            </a: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、</a:t>
            </a:r>
            <a:r>
              <a:rPr lang="ja-JP" altLang="en-US" sz="40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敵の出てくる位置</a:t>
            </a:r>
            <a:r>
              <a:rPr lang="ja-JP" altLang="en-US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も変化する！</a:t>
            </a:r>
            <a:endParaRPr kumimoji="1" lang="en-US" altLang="ja-JP" sz="36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132E8D3-6BD8-826E-10CA-7F5B7F2874B2}"/>
              </a:ext>
            </a:extLst>
          </p:cNvPr>
          <p:cNvSpPr txBox="1"/>
          <p:nvPr/>
        </p:nvSpPr>
        <p:spPr>
          <a:xfrm>
            <a:off x="0" y="4083926"/>
            <a:ext cx="6292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ジャンプで敵を</a:t>
            </a:r>
            <a:r>
              <a:rPr kumimoji="1" lang="ja-JP" altLang="en-US" sz="4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飛び超え</a:t>
            </a:r>
            <a:endParaRPr kumimoji="1" lang="ja-JP" altLang="en-US" sz="44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84577F7-DE80-3830-49D1-15FF82754D74}"/>
              </a:ext>
            </a:extLst>
          </p:cNvPr>
          <p:cNvSpPr txBox="1"/>
          <p:nvPr/>
        </p:nvSpPr>
        <p:spPr>
          <a:xfrm>
            <a:off x="1074117" y="4797061"/>
            <a:ext cx="6066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追い詰められても</a:t>
            </a:r>
            <a:r>
              <a:rPr lang="en-US" altLang="ja-JP" sz="2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1</a:t>
            </a:r>
            <a:r>
              <a:rPr lang="ja-JP" altLang="en-US" sz="2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マス分</a:t>
            </a:r>
            <a:r>
              <a:rPr lang="ja-JP" altLang="en-US" sz="2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飛び超えるジャンプで回避！</a:t>
            </a:r>
            <a:endParaRPr kumimoji="1" lang="ja-JP" altLang="en-US" sz="28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6F00CF93-40EC-6B3A-11A7-9BE2431D8DB2}"/>
              </a:ext>
            </a:extLst>
          </p:cNvPr>
          <p:cNvGrpSpPr/>
          <p:nvPr/>
        </p:nvGrpSpPr>
        <p:grpSpPr>
          <a:xfrm>
            <a:off x="7037718" y="4580145"/>
            <a:ext cx="4442663" cy="2187900"/>
            <a:chOff x="6852783" y="4658045"/>
            <a:chExt cx="3419570" cy="1727033"/>
          </a:xfrm>
        </p:grpSpPr>
        <p:sp>
          <p:nvSpPr>
            <p:cNvPr id="55" name="六角形 54">
              <a:extLst>
                <a:ext uri="{FF2B5EF4-FFF2-40B4-BE49-F238E27FC236}">
                  <a16:creationId xmlns:a16="http://schemas.microsoft.com/office/drawing/2014/main" id="{17109787-5799-F38C-D362-9A99ED973B7A}"/>
                </a:ext>
              </a:extLst>
            </p:cNvPr>
            <p:cNvSpPr/>
            <p:nvPr/>
          </p:nvSpPr>
          <p:spPr>
            <a:xfrm>
              <a:off x="8938853" y="4660725"/>
              <a:ext cx="1333500" cy="1149569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六角形 55">
              <a:extLst>
                <a:ext uri="{FF2B5EF4-FFF2-40B4-BE49-F238E27FC236}">
                  <a16:creationId xmlns:a16="http://schemas.microsoft.com/office/drawing/2014/main" id="{2988BC96-710E-6098-6E96-FB0BFE97E2D5}"/>
                </a:ext>
              </a:extLst>
            </p:cNvPr>
            <p:cNvSpPr/>
            <p:nvPr/>
          </p:nvSpPr>
          <p:spPr>
            <a:xfrm>
              <a:off x="6852783" y="4658045"/>
              <a:ext cx="1333500" cy="1149569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六角形 56">
              <a:extLst>
                <a:ext uri="{FF2B5EF4-FFF2-40B4-BE49-F238E27FC236}">
                  <a16:creationId xmlns:a16="http://schemas.microsoft.com/office/drawing/2014/main" id="{9D8E9CEB-59ED-AA16-C1D0-0360D95EE56D}"/>
                </a:ext>
              </a:extLst>
            </p:cNvPr>
            <p:cNvSpPr/>
            <p:nvPr/>
          </p:nvSpPr>
          <p:spPr>
            <a:xfrm>
              <a:off x="7892098" y="5235509"/>
              <a:ext cx="1333500" cy="1149569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8" name="図 57">
            <a:extLst>
              <a:ext uri="{FF2B5EF4-FFF2-40B4-BE49-F238E27FC236}">
                <a16:creationId xmlns:a16="http://schemas.microsoft.com/office/drawing/2014/main" id="{2821F5F6-E517-6E4A-FA8B-008058FA1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46412" y="5341015"/>
            <a:ext cx="1615997" cy="870152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D586AD1F-C313-C653-1C60-0C70E0A2C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351" y="4224129"/>
            <a:ext cx="1536901" cy="1536901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47504E4C-FC51-75CE-18A1-93967B440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4" y="4224129"/>
            <a:ext cx="1536901" cy="1536901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8A0D3C9E-396E-2185-D48A-6E6E53A543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689" y="3698446"/>
            <a:ext cx="1536901" cy="1536901"/>
          </a:xfrm>
          <a:prstGeom prst="rect">
            <a:avLst/>
          </a:prstGeom>
        </p:spPr>
      </p:pic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8C753EE6-F5A8-A604-EA59-5F6734F78FB5}"/>
              </a:ext>
            </a:extLst>
          </p:cNvPr>
          <p:cNvGrpSpPr/>
          <p:nvPr/>
        </p:nvGrpSpPr>
        <p:grpSpPr>
          <a:xfrm rot="900812">
            <a:off x="8790663" y="4071044"/>
            <a:ext cx="1782561" cy="1510932"/>
            <a:chOff x="8811756" y="4093020"/>
            <a:chExt cx="1782561" cy="1510932"/>
          </a:xfrm>
          <a:noFill/>
        </p:grpSpPr>
        <p:sp>
          <p:nvSpPr>
            <p:cNvPr id="63" name="円弧 62">
              <a:extLst>
                <a:ext uri="{FF2B5EF4-FFF2-40B4-BE49-F238E27FC236}">
                  <a16:creationId xmlns:a16="http://schemas.microsoft.com/office/drawing/2014/main" id="{C476EF50-11B2-082E-A2FC-A2190FEE6ECA}"/>
                </a:ext>
              </a:extLst>
            </p:cNvPr>
            <p:cNvSpPr/>
            <p:nvPr/>
          </p:nvSpPr>
          <p:spPr>
            <a:xfrm>
              <a:off x="8861850" y="4489943"/>
              <a:ext cx="1732467" cy="707886"/>
            </a:xfrm>
            <a:prstGeom prst="arc">
              <a:avLst>
                <a:gd name="adj1" fmla="val 16200000"/>
                <a:gd name="adj2" fmla="val 2095488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弧 63">
              <a:extLst>
                <a:ext uri="{FF2B5EF4-FFF2-40B4-BE49-F238E27FC236}">
                  <a16:creationId xmlns:a16="http://schemas.microsoft.com/office/drawing/2014/main" id="{9E36DAD5-01C4-C2B8-8B25-5805696A8194}"/>
                </a:ext>
              </a:extLst>
            </p:cNvPr>
            <p:cNvSpPr/>
            <p:nvPr/>
          </p:nvSpPr>
          <p:spPr>
            <a:xfrm>
              <a:off x="8811756" y="4896066"/>
              <a:ext cx="1732467" cy="707886"/>
            </a:xfrm>
            <a:prstGeom prst="arc">
              <a:avLst>
                <a:gd name="adj1" fmla="val 16200000"/>
                <a:gd name="adj2" fmla="val 2095488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弧 64">
              <a:extLst>
                <a:ext uri="{FF2B5EF4-FFF2-40B4-BE49-F238E27FC236}">
                  <a16:creationId xmlns:a16="http://schemas.microsoft.com/office/drawing/2014/main" id="{596EF48A-3A30-32B1-C8E3-883FC9774B88}"/>
                </a:ext>
              </a:extLst>
            </p:cNvPr>
            <p:cNvSpPr/>
            <p:nvPr/>
          </p:nvSpPr>
          <p:spPr>
            <a:xfrm>
              <a:off x="8858434" y="4093020"/>
              <a:ext cx="1732467" cy="707886"/>
            </a:xfrm>
            <a:prstGeom prst="arc">
              <a:avLst>
                <a:gd name="adj1" fmla="val 16200000"/>
                <a:gd name="adj2" fmla="val 2095488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DC36CD87-69C4-8DD1-560E-024BB13CF740}"/>
              </a:ext>
            </a:extLst>
          </p:cNvPr>
          <p:cNvGrpSpPr/>
          <p:nvPr/>
        </p:nvGrpSpPr>
        <p:grpSpPr>
          <a:xfrm rot="20854437" flipH="1">
            <a:off x="7955809" y="4073089"/>
            <a:ext cx="1782561" cy="1510932"/>
            <a:chOff x="8811756" y="4093020"/>
            <a:chExt cx="1782561" cy="1510932"/>
          </a:xfrm>
          <a:noFill/>
        </p:grpSpPr>
        <p:sp>
          <p:nvSpPr>
            <p:cNvPr id="68" name="円弧 67">
              <a:extLst>
                <a:ext uri="{FF2B5EF4-FFF2-40B4-BE49-F238E27FC236}">
                  <a16:creationId xmlns:a16="http://schemas.microsoft.com/office/drawing/2014/main" id="{345E81FB-1EE3-58DD-A4B2-4FE28A361544}"/>
                </a:ext>
              </a:extLst>
            </p:cNvPr>
            <p:cNvSpPr/>
            <p:nvPr/>
          </p:nvSpPr>
          <p:spPr>
            <a:xfrm>
              <a:off x="8861850" y="4489943"/>
              <a:ext cx="1732467" cy="707886"/>
            </a:xfrm>
            <a:prstGeom prst="arc">
              <a:avLst>
                <a:gd name="adj1" fmla="val 16200000"/>
                <a:gd name="adj2" fmla="val 2095488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AD7792AF-CB9B-A5B5-4707-E1D75C9C8938}"/>
                </a:ext>
              </a:extLst>
            </p:cNvPr>
            <p:cNvSpPr/>
            <p:nvPr/>
          </p:nvSpPr>
          <p:spPr>
            <a:xfrm>
              <a:off x="8811756" y="4896066"/>
              <a:ext cx="1732467" cy="707886"/>
            </a:xfrm>
            <a:prstGeom prst="arc">
              <a:avLst>
                <a:gd name="adj1" fmla="val 16200000"/>
                <a:gd name="adj2" fmla="val 2095488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弧 69">
              <a:extLst>
                <a:ext uri="{FF2B5EF4-FFF2-40B4-BE49-F238E27FC236}">
                  <a16:creationId xmlns:a16="http://schemas.microsoft.com/office/drawing/2014/main" id="{219E5CD7-F80B-EA30-E4D4-24C4968E93DC}"/>
                </a:ext>
              </a:extLst>
            </p:cNvPr>
            <p:cNvSpPr/>
            <p:nvPr/>
          </p:nvSpPr>
          <p:spPr>
            <a:xfrm>
              <a:off x="8858434" y="4093020"/>
              <a:ext cx="1732467" cy="707886"/>
            </a:xfrm>
            <a:prstGeom prst="arc">
              <a:avLst>
                <a:gd name="adj1" fmla="val 16200000"/>
                <a:gd name="adj2" fmla="val 2095488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195D99E-441E-4778-9845-7C3EDE7CE43F}"/>
              </a:ext>
            </a:extLst>
          </p:cNvPr>
          <p:cNvSpPr txBox="1"/>
          <p:nvPr/>
        </p:nvSpPr>
        <p:spPr>
          <a:xfrm>
            <a:off x="1606136" y="6094641"/>
            <a:ext cx="678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しかし</a:t>
            </a:r>
            <a:r>
              <a:rPr lang="ja-JP" altLang="en-US" sz="36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海に落ちてしまう</a:t>
            </a:r>
            <a:r>
              <a:rPr lang="ja-JP" altLang="en-US" sz="2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可能性も</a:t>
            </a:r>
            <a:r>
              <a:rPr lang="en-US" altLang="ja-JP" sz="2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…</a:t>
            </a:r>
            <a:endParaRPr kumimoji="1" lang="ja-JP" altLang="en-US" sz="28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40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FF4FF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"/>
                            </p:stCondLst>
                            <p:childTnLst>
                              <p:par>
                                <p:cTn id="10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8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8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18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8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FF4FF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"/>
                            </p:stCondLst>
                            <p:childTnLst>
                              <p:par>
                                <p:cTn id="29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18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8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8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8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7.40741E-7 L 0.08125 0.0930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465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1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1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1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7.40741E-7 L 0.08125 0.0930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111E-6 L 0.08125 0.0930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33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矢印: 右カーブ 36">
            <a:extLst>
              <a:ext uri="{FF2B5EF4-FFF2-40B4-BE49-F238E27FC236}">
                <a16:creationId xmlns:a16="http://schemas.microsoft.com/office/drawing/2014/main" id="{1A65E219-DBDE-7DB0-E182-928831919D1C}"/>
              </a:ext>
            </a:extLst>
          </p:cNvPr>
          <p:cNvSpPr/>
          <p:nvPr/>
        </p:nvSpPr>
        <p:spPr>
          <a:xfrm rot="10800000">
            <a:off x="4738098" y="1472959"/>
            <a:ext cx="444673" cy="1149569"/>
          </a:xfrm>
          <a:prstGeom prst="curvedRightArrow">
            <a:avLst>
              <a:gd name="adj1" fmla="val 38930"/>
              <a:gd name="adj2" fmla="val 96062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59968F-0F61-4751-97EA-FBD69A9E2265}"/>
              </a:ext>
            </a:extLst>
          </p:cNvPr>
          <p:cNvSpPr txBox="1"/>
          <p:nvPr/>
        </p:nvSpPr>
        <p:spPr>
          <a:xfrm>
            <a:off x="3956207" y="92333"/>
            <a:ext cx="6696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杭</a:t>
            </a: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を埋め込み流氷が</a:t>
            </a:r>
            <a:r>
              <a:rPr kumimoji="1" lang="ja-JP" altLang="en-US" sz="4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回転！</a:t>
            </a:r>
            <a:endParaRPr kumimoji="1" lang="ja-JP" altLang="en-US" sz="36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F4658D-A937-89F7-F7CE-E54595E91EF6}"/>
              </a:ext>
            </a:extLst>
          </p:cNvPr>
          <p:cNvSpPr txBox="1"/>
          <p:nvPr/>
        </p:nvSpPr>
        <p:spPr>
          <a:xfrm>
            <a:off x="0" y="0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細かな仕様</a:t>
            </a:r>
          </a:p>
        </p:txBody>
      </p:sp>
      <p:sp>
        <p:nvSpPr>
          <p:cNvPr id="9" name="六角形 8">
            <a:extLst>
              <a:ext uri="{FF2B5EF4-FFF2-40B4-BE49-F238E27FC236}">
                <a16:creationId xmlns:a16="http://schemas.microsoft.com/office/drawing/2014/main" id="{1C88266E-2B3C-C2DA-1004-F56B67CB8F08}"/>
              </a:ext>
            </a:extLst>
          </p:cNvPr>
          <p:cNvSpPr/>
          <p:nvPr/>
        </p:nvSpPr>
        <p:spPr>
          <a:xfrm>
            <a:off x="398232" y="938242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六角形 10">
            <a:extLst>
              <a:ext uri="{FF2B5EF4-FFF2-40B4-BE49-F238E27FC236}">
                <a16:creationId xmlns:a16="http://schemas.microsoft.com/office/drawing/2014/main" id="{2E9B81E2-238D-BDEF-D326-7BA019BE5E4A}"/>
              </a:ext>
            </a:extLst>
          </p:cNvPr>
          <p:cNvSpPr/>
          <p:nvPr/>
        </p:nvSpPr>
        <p:spPr>
          <a:xfrm>
            <a:off x="1445457" y="1506362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六角形 12">
            <a:extLst>
              <a:ext uri="{FF2B5EF4-FFF2-40B4-BE49-F238E27FC236}">
                <a16:creationId xmlns:a16="http://schemas.microsoft.com/office/drawing/2014/main" id="{01591DF0-EFEE-90E3-4E1D-845CAF7E0631}"/>
              </a:ext>
            </a:extLst>
          </p:cNvPr>
          <p:cNvSpPr/>
          <p:nvPr/>
        </p:nvSpPr>
        <p:spPr>
          <a:xfrm>
            <a:off x="2482850" y="93157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六角形 13">
            <a:extLst>
              <a:ext uri="{FF2B5EF4-FFF2-40B4-BE49-F238E27FC236}">
                <a16:creationId xmlns:a16="http://schemas.microsoft.com/office/drawing/2014/main" id="{53EAC12F-DCA1-4C76-0137-57D5D21A71FF}"/>
              </a:ext>
            </a:extLst>
          </p:cNvPr>
          <p:cNvSpPr/>
          <p:nvPr/>
        </p:nvSpPr>
        <p:spPr>
          <a:xfrm>
            <a:off x="408064" y="2087628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29BB791-51CB-A270-5751-8CC6398F4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6" y="4078178"/>
            <a:ext cx="2476912" cy="2633445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F4786BAF-5509-FADD-5781-17770B8E9557}"/>
              </a:ext>
            </a:extLst>
          </p:cNvPr>
          <p:cNvGrpSpPr/>
          <p:nvPr/>
        </p:nvGrpSpPr>
        <p:grpSpPr>
          <a:xfrm>
            <a:off x="6402517" y="4039780"/>
            <a:ext cx="2865121" cy="2753106"/>
            <a:chOff x="1847257" y="4623073"/>
            <a:chExt cx="2762675" cy="2447094"/>
          </a:xfrm>
        </p:grpSpPr>
        <p:pic>
          <p:nvPicPr>
            <p:cNvPr id="20" name="図 19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154CAF3B-A61A-B717-3594-5FF8D7E6D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45882" flipH="1">
              <a:off x="3742956" y="4623073"/>
              <a:ext cx="866976" cy="1326566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56C0F295-86D0-4B65-62A4-EAFF655B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257" y="4657203"/>
              <a:ext cx="2399017" cy="2412964"/>
            </a:xfrm>
            <a:prstGeom prst="rect">
              <a:avLst/>
            </a:prstGeom>
          </p:spPr>
        </p:pic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18AED9A-DF6C-83A1-278D-CE1B7D8F18B4}"/>
              </a:ext>
            </a:extLst>
          </p:cNvPr>
          <p:cNvSpPr txBox="1"/>
          <p:nvPr/>
        </p:nvSpPr>
        <p:spPr>
          <a:xfrm>
            <a:off x="242422" y="3275807"/>
            <a:ext cx="6696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ゲームをかき乱す</a:t>
            </a:r>
            <a:r>
              <a:rPr kumimoji="1" lang="ja-JP" altLang="en-US" sz="4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敵たち！</a:t>
            </a:r>
            <a:endParaRPr kumimoji="1" lang="ja-JP" altLang="en-US" sz="36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B9463F1-3606-549B-D5E9-A5AFFC17083A}"/>
              </a:ext>
            </a:extLst>
          </p:cNvPr>
          <p:cNvSpPr txBox="1"/>
          <p:nvPr/>
        </p:nvSpPr>
        <p:spPr>
          <a:xfrm>
            <a:off x="2649868" y="4400025"/>
            <a:ext cx="41595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ysClr val="windowText" lastClr="00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シロクマ</a:t>
            </a:r>
            <a:endParaRPr kumimoji="1" lang="en-US" altLang="ja-JP" sz="4000" dirty="0">
              <a:solidFill>
                <a:sysClr val="windowText" lastClr="00000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ja-JP" altLang="en-US" sz="2800" dirty="0">
                <a:solidFill>
                  <a:sysClr val="windowText" lastClr="00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・ペンギンを見つけたら高速で迫る</a:t>
            </a:r>
            <a:endParaRPr kumimoji="1" lang="en-US" altLang="ja-JP" sz="2800" dirty="0">
              <a:solidFill>
                <a:sysClr val="windowText" lastClr="00000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21A80F9-503B-A067-CB64-5D0B769A8FA5}"/>
              </a:ext>
            </a:extLst>
          </p:cNvPr>
          <p:cNvSpPr txBox="1"/>
          <p:nvPr/>
        </p:nvSpPr>
        <p:spPr>
          <a:xfrm>
            <a:off x="9078157" y="4521846"/>
            <a:ext cx="27581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ysClr val="windowText" lastClr="00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南極探査隊</a:t>
            </a:r>
            <a:endParaRPr kumimoji="1" lang="en-US" altLang="ja-JP" sz="4000" dirty="0">
              <a:solidFill>
                <a:sysClr val="windowText" lastClr="00000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ja-JP" altLang="en-US" sz="2800" dirty="0">
                <a:solidFill>
                  <a:sysClr val="windowText" lastClr="00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・氷削る</a:t>
            </a:r>
            <a:endParaRPr kumimoji="1" lang="en-US" altLang="ja-JP" sz="2800" dirty="0">
              <a:solidFill>
                <a:sysClr val="windowText" lastClr="00000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CDB4BC13-9F79-3124-A3C8-2A34746478D5}"/>
              </a:ext>
            </a:extLst>
          </p:cNvPr>
          <p:cNvSpPr/>
          <p:nvPr/>
        </p:nvSpPr>
        <p:spPr>
          <a:xfrm>
            <a:off x="1899592" y="1872245"/>
            <a:ext cx="432000" cy="430766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839BEB48-512B-90B4-E32A-15A7703642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99" y="2081145"/>
            <a:ext cx="1082766" cy="1082766"/>
          </a:xfrm>
          <a:prstGeom prst="rect">
            <a:avLst/>
          </a:prstGeom>
        </p:spPr>
      </p:pic>
      <p:sp>
        <p:nvSpPr>
          <p:cNvPr id="33" name="矢印: 右 32">
            <a:extLst>
              <a:ext uri="{FF2B5EF4-FFF2-40B4-BE49-F238E27FC236}">
                <a16:creationId xmlns:a16="http://schemas.microsoft.com/office/drawing/2014/main" id="{FC9675D1-B404-ACB3-6D31-CBAF871DA149}"/>
              </a:ext>
            </a:extLst>
          </p:cNvPr>
          <p:cNvSpPr/>
          <p:nvPr/>
        </p:nvSpPr>
        <p:spPr>
          <a:xfrm>
            <a:off x="3771077" y="1747520"/>
            <a:ext cx="2182683" cy="705086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カーブ 35">
            <a:extLst>
              <a:ext uri="{FF2B5EF4-FFF2-40B4-BE49-F238E27FC236}">
                <a16:creationId xmlns:a16="http://schemas.microsoft.com/office/drawing/2014/main" id="{54DCFB7B-1068-AE40-0C2B-7D5AD379953C}"/>
              </a:ext>
            </a:extLst>
          </p:cNvPr>
          <p:cNvSpPr/>
          <p:nvPr/>
        </p:nvSpPr>
        <p:spPr>
          <a:xfrm>
            <a:off x="4145905" y="1562537"/>
            <a:ext cx="444673" cy="1149569"/>
          </a:xfrm>
          <a:prstGeom prst="curvedRightArrow">
            <a:avLst>
              <a:gd name="adj1" fmla="val 38930"/>
              <a:gd name="adj2" fmla="val 96062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六角形 48">
            <a:extLst>
              <a:ext uri="{FF2B5EF4-FFF2-40B4-BE49-F238E27FC236}">
                <a16:creationId xmlns:a16="http://schemas.microsoft.com/office/drawing/2014/main" id="{80BDAED6-9BBF-39F6-D901-7E09E636F579}"/>
              </a:ext>
            </a:extLst>
          </p:cNvPr>
          <p:cNvSpPr/>
          <p:nvPr/>
        </p:nvSpPr>
        <p:spPr>
          <a:xfrm flipV="1">
            <a:off x="5980987" y="213389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六角形 49">
            <a:extLst>
              <a:ext uri="{FF2B5EF4-FFF2-40B4-BE49-F238E27FC236}">
                <a16:creationId xmlns:a16="http://schemas.microsoft.com/office/drawing/2014/main" id="{FF5B7143-9E12-1439-77E3-D137D3B67D31}"/>
              </a:ext>
            </a:extLst>
          </p:cNvPr>
          <p:cNvSpPr/>
          <p:nvPr/>
        </p:nvSpPr>
        <p:spPr>
          <a:xfrm flipV="1">
            <a:off x="7028212" y="156577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六角形 50">
            <a:extLst>
              <a:ext uri="{FF2B5EF4-FFF2-40B4-BE49-F238E27FC236}">
                <a16:creationId xmlns:a16="http://schemas.microsoft.com/office/drawing/2014/main" id="{9DD86D32-6AEE-A453-F0DE-0CD5BFA5FF90}"/>
              </a:ext>
            </a:extLst>
          </p:cNvPr>
          <p:cNvSpPr/>
          <p:nvPr/>
        </p:nvSpPr>
        <p:spPr>
          <a:xfrm flipV="1">
            <a:off x="8065605" y="2140562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六角形 51">
            <a:extLst>
              <a:ext uri="{FF2B5EF4-FFF2-40B4-BE49-F238E27FC236}">
                <a16:creationId xmlns:a16="http://schemas.microsoft.com/office/drawing/2014/main" id="{FCD9A5E0-B30F-EEF4-5184-450BFE2F8DF5}"/>
              </a:ext>
            </a:extLst>
          </p:cNvPr>
          <p:cNvSpPr/>
          <p:nvPr/>
        </p:nvSpPr>
        <p:spPr>
          <a:xfrm flipV="1">
            <a:off x="5990819" y="984510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44A5A836-135F-4D54-D3EF-51128D0865A7}"/>
              </a:ext>
            </a:extLst>
          </p:cNvPr>
          <p:cNvSpPr/>
          <p:nvPr/>
        </p:nvSpPr>
        <p:spPr>
          <a:xfrm flipV="1">
            <a:off x="7482347" y="1918696"/>
            <a:ext cx="432000" cy="430766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8C811B90-E9B2-8401-9923-E5C3551E8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576" y="1024393"/>
            <a:ext cx="1082766" cy="1082766"/>
          </a:xfrm>
          <a:prstGeom prst="rect">
            <a:avLst/>
          </a:prstGeom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2D59351-56D3-39DB-28F5-B437D1BFED5E}"/>
              </a:ext>
            </a:extLst>
          </p:cNvPr>
          <p:cNvSpPr txBox="1"/>
          <p:nvPr/>
        </p:nvSpPr>
        <p:spPr>
          <a:xfrm>
            <a:off x="9289348" y="1077881"/>
            <a:ext cx="34692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ペンギンが埋めた</a:t>
            </a:r>
            <a:endParaRPr lang="en-US" altLang="ja-JP" sz="24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32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杭</a:t>
            </a:r>
            <a:r>
              <a:rPr lang="ja-JP" altLang="en-US" sz="24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を起点に</a:t>
            </a:r>
            <a:endParaRPr lang="en-US" altLang="ja-JP" sz="24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32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海流で回転！</a:t>
            </a:r>
            <a:endParaRPr kumimoji="1" lang="ja-JP" altLang="en-US" sz="20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006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FF4FF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"/>
                            </p:stCondLst>
                            <p:childTnLst>
                              <p:par>
                                <p:cTn id="10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8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8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18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8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0.08125 0.0930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0.08125 0.0930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六角形 69">
            <a:extLst>
              <a:ext uri="{FF2B5EF4-FFF2-40B4-BE49-F238E27FC236}">
                <a16:creationId xmlns:a16="http://schemas.microsoft.com/office/drawing/2014/main" id="{9ABA0172-07C8-FD29-360E-6054BC5FD642}"/>
              </a:ext>
            </a:extLst>
          </p:cNvPr>
          <p:cNvSpPr/>
          <p:nvPr/>
        </p:nvSpPr>
        <p:spPr>
          <a:xfrm>
            <a:off x="1468918" y="4081695"/>
            <a:ext cx="900000" cy="900000"/>
          </a:xfrm>
          <a:prstGeom prst="hexagon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六角形 70">
            <a:extLst>
              <a:ext uri="{FF2B5EF4-FFF2-40B4-BE49-F238E27FC236}">
                <a16:creationId xmlns:a16="http://schemas.microsoft.com/office/drawing/2014/main" id="{2F53D961-DEAB-4A0F-5E9C-3350241C599C}"/>
              </a:ext>
            </a:extLst>
          </p:cNvPr>
          <p:cNvSpPr/>
          <p:nvPr/>
        </p:nvSpPr>
        <p:spPr>
          <a:xfrm>
            <a:off x="2145193" y="3633600"/>
            <a:ext cx="900000" cy="900000"/>
          </a:xfrm>
          <a:prstGeom prst="hexagon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六角形 71">
            <a:extLst>
              <a:ext uri="{FF2B5EF4-FFF2-40B4-BE49-F238E27FC236}">
                <a16:creationId xmlns:a16="http://schemas.microsoft.com/office/drawing/2014/main" id="{8001A97C-739A-E3DC-2C1E-5A2EC4315E9B}"/>
              </a:ext>
            </a:extLst>
          </p:cNvPr>
          <p:cNvSpPr/>
          <p:nvPr/>
        </p:nvSpPr>
        <p:spPr>
          <a:xfrm>
            <a:off x="2145193" y="2734171"/>
            <a:ext cx="900000" cy="900000"/>
          </a:xfrm>
          <a:prstGeom prst="hexagon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FE66F17-3ABB-49E2-4B2A-F36C9B4DEB74}"/>
              </a:ext>
            </a:extLst>
          </p:cNvPr>
          <p:cNvSpPr/>
          <p:nvPr/>
        </p:nvSpPr>
        <p:spPr>
          <a:xfrm>
            <a:off x="1156254" y="842149"/>
            <a:ext cx="9879491" cy="50579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F4658D-A937-89F7-F7CE-E54595E91EF6}"/>
              </a:ext>
            </a:extLst>
          </p:cNvPr>
          <p:cNvSpPr txBox="1"/>
          <p:nvPr/>
        </p:nvSpPr>
        <p:spPr>
          <a:xfrm>
            <a:off x="0" y="0"/>
            <a:ext cx="3446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ゲーム画面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18AED9A-DF6C-83A1-278D-CE1B7D8F18B4}"/>
              </a:ext>
            </a:extLst>
          </p:cNvPr>
          <p:cNvSpPr txBox="1"/>
          <p:nvPr/>
        </p:nvSpPr>
        <p:spPr>
          <a:xfrm>
            <a:off x="4048050" y="5830762"/>
            <a:ext cx="40958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イメージ図</a:t>
            </a:r>
            <a:endParaRPr kumimoji="1" lang="ja-JP" altLang="en-US" sz="54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19" name="六角形 18">
            <a:extLst>
              <a:ext uri="{FF2B5EF4-FFF2-40B4-BE49-F238E27FC236}">
                <a16:creationId xmlns:a16="http://schemas.microsoft.com/office/drawing/2014/main" id="{AD5DCF0A-5C0B-76C8-B933-602CA4648AC3}"/>
              </a:ext>
            </a:extLst>
          </p:cNvPr>
          <p:cNvSpPr/>
          <p:nvPr/>
        </p:nvSpPr>
        <p:spPr>
          <a:xfrm>
            <a:off x="4149781" y="4080476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六角形 23">
            <a:extLst>
              <a:ext uri="{FF2B5EF4-FFF2-40B4-BE49-F238E27FC236}">
                <a16:creationId xmlns:a16="http://schemas.microsoft.com/office/drawing/2014/main" id="{1F073947-247B-CB10-6B23-547D9CC329BA}"/>
              </a:ext>
            </a:extLst>
          </p:cNvPr>
          <p:cNvSpPr/>
          <p:nvPr/>
        </p:nvSpPr>
        <p:spPr>
          <a:xfrm>
            <a:off x="4826056" y="3632381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六角形 30">
            <a:extLst>
              <a:ext uri="{FF2B5EF4-FFF2-40B4-BE49-F238E27FC236}">
                <a16:creationId xmlns:a16="http://schemas.microsoft.com/office/drawing/2014/main" id="{C5923BFE-B38C-6CEE-9EE5-F343AF919F7F}"/>
              </a:ext>
            </a:extLst>
          </p:cNvPr>
          <p:cNvSpPr/>
          <p:nvPr/>
        </p:nvSpPr>
        <p:spPr>
          <a:xfrm>
            <a:off x="4828683" y="2732381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六角形 31">
            <a:extLst>
              <a:ext uri="{FF2B5EF4-FFF2-40B4-BE49-F238E27FC236}">
                <a16:creationId xmlns:a16="http://schemas.microsoft.com/office/drawing/2014/main" id="{D8C10FE7-9702-B3D6-7F73-2F94367EE8FC}"/>
              </a:ext>
            </a:extLst>
          </p:cNvPr>
          <p:cNvSpPr/>
          <p:nvPr/>
        </p:nvSpPr>
        <p:spPr>
          <a:xfrm>
            <a:off x="4161356" y="2280452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六角形 32">
            <a:extLst>
              <a:ext uri="{FF2B5EF4-FFF2-40B4-BE49-F238E27FC236}">
                <a16:creationId xmlns:a16="http://schemas.microsoft.com/office/drawing/2014/main" id="{A88CCD1A-D6AB-8ACF-0AD4-3B358B0F17A5}"/>
              </a:ext>
            </a:extLst>
          </p:cNvPr>
          <p:cNvSpPr/>
          <p:nvPr/>
        </p:nvSpPr>
        <p:spPr>
          <a:xfrm>
            <a:off x="8178180" y="2740328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六角形 33">
            <a:extLst>
              <a:ext uri="{FF2B5EF4-FFF2-40B4-BE49-F238E27FC236}">
                <a16:creationId xmlns:a16="http://schemas.microsoft.com/office/drawing/2014/main" id="{3ADA2276-12E9-8D18-1E30-3CBF3936C060}"/>
              </a:ext>
            </a:extLst>
          </p:cNvPr>
          <p:cNvSpPr/>
          <p:nvPr/>
        </p:nvSpPr>
        <p:spPr>
          <a:xfrm>
            <a:off x="7510853" y="2288399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六角形 34">
            <a:extLst>
              <a:ext uri="{FF2B5EF4-FFF2-40B4-BE49-F238E27FC236}">
                <a16:creationId xmlns:a16="http://schemas.microsoft.com/office/drawing/2014/main" id="{0CEB4E0A-A4A4-7E6E-4697-DFB9888A4866}"/>
              </a:ext>
            </a:extLst>
          </p:cNvPr>
          <p:cNvSpPr/>
          <p:nvPr/>
        </p:nvSpPr>
        <p:spPr>
          <a:xfrm>
            <a:off x="6839716" y="1832660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CDCF1F3-4370-5714-4689-F13D52EB0FEC}"/>
              </a:ext>
            </a:extLst>
          </p:cNvPr>
          <p:cNvCxnSpPr>
            <a:cxnSpLocks/>
          </p:cNvCxnSpPr>
          <p:nvPr/>
        </p:nvCxnSpPr>
        <p:spPr>
          <a:xfrm>
            <a:off x="9055360" y="2730452"/>
            <a:ext cx="11812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1D5DA92-CE7E-3802-F209-E28C4E85C384}"/>
              </a:ext>
            </a:extLst>
          </p:cNvPr>
          <p:cNvCxnSpPr>
            <a:cxnSpLocks/>
          </p:cNvCxnSpPr>
          <p:nvPr/>
        </p:nvCxnSpPr>
        <p:spPr>
          <a:xfrm>
            <a:off x="9466733" y="3072922"/>
            <a:ext cx="9662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2C196DA-1D86-738E-DFE7-1F5B51ACA909}"/>
              </a:ext>
            </a:extLst>
          </p:cNvPr>
          <p:cNvCxnSpPr>
            <a:cxnSpLocks/>
          </p:cNvCxnSpPr>
          <p:nvPr/>
        </p:nvCxnSpPr>
        <p:spPr>
          <a:xfrm flipV="1">
            <a:off x="9138663" y="3438228"/>
            <a:ext cx="1014690" cy="142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3E06EDE-6172-1999-D0F9-07C440B61A5D}"/>
              </a:ext>
            </a:extLst>
          </p:cNvPr>
          <p:cNvCxnSpPr>
            <a:cxnSpLocks/>
          </p:cNvCxnSpPr>
          <p:nvPr/>
        </p:nvCxnSpPr>
        <p:spPr>
          <a:xfrm>
            <a:off x="8066656" y="2155485"/>
            <a:ext cx="1519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A84AD8B-A722-E1A9-5836-072D38B5DD52}"/>
              </a:ext>
            </a:extLst>
          </p:cNvPr>
          <p:cNvCxnSpPr>
            <a:cxnSpLocks/>
          </p:cNvCxnSpPr>
          <p:nvPr/>
        </p:nvCxnSpPr>
        <p:spPr>
          <a:xfrm>
            <a:off x="8550859" y="2455283"/>
            <a:ext cx="9317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C6CB91D0-1E5C-BAD2-9758-7ED513FF6871}"/>
              </a:ext>
            </a:extLst>
          </p:cNvPr>
          <p:cNvCxnSpPr>
            <a:cxnSpLocks/>
          </p:cNvCxnSpPr>
          <p:nvPr/>
        </p:nvCxnSpPr>
        <p:spPr>
          <a:xfrm>
            <a:off x="7743350" y="1898405"/>
            <a:ext cx="1544890" cy="53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図 42">
            <a:extLst>
              <a:ext uri="{FF2B5EF4-FFF2-40B4-BE49-F238E27FC236}">
                <a16:creationId xmlns:a16="http://schemas.microsoft.com/office/drawing/2014/main" id="{9B78A7D8-8D8F-A91C-33A0-2E165E1E8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77" y="1202131"/>
            <a:ext cx="1126696" cy="1126696"/>
          </a:xfrm>
          <a:prstGeom prst="rect">
            <a:avLst/>
          </a:prstGeom>
        </p:spPr>
      </p:pic>
      <p:sp>
        <p:nvSpPr>
          <p:cNvPr id="44" name="矢印: 左 43">
            <a:extLst>
              <a:ext uri="{FF2B5EF4-FFF2-40B4-BE49-F238E27FC236}">
                <a16:creationId xmlns:a16="http://schemas.microsoft.com/office/drawing/2014/main" id="{C994F20D-0CE9-8554-69A2-53713B59996C}"/>
              </a:ext>
            </a:extLst>
          </p:cNvPr>
          <p:cNvSpPr/>
          <p:nvPr/>
        </p:nvSpPr>
        <p:spPr>
          <a:xfrm>
            <a:off x="1310077" y="957899"/>
            <a:ext cx="993058" cy="42114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BA32613C-8A25-2C3A-C4FE-FF4008605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76685" y="1696316"/>
            <a:ext cx="1214507" cy="1214507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08EEEBD6-9CDC-49B8-0A24-D73BE7EFE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356" y="4216517"/>
            <a:ext cx="930826" cy="501214"/>
          </a:xfrm>
          <a:prstGeom prst="rect">
            <a:avLst/>
          </a:prstGeom>
        </p:spPr>
      </p:pic>
      <p:sp>
        <p:nvSpPr>
          <p:cNvPr id="47" name="六角形 46">
            <a:extLst>
              <a:ext uri="{FF2B5EF4-FFF2-40B4-BE49-F238E27FC236}">
                <a16:creationId xmlns:a16="http://schemas.microsoft.com/office/drawing/2014/main" id="{7B028AE0-391C-4F2F-0CFB-8B29B6A80C4B}"/>
              </a:ext>
            </a:extLst>
          </p:cNvPr>
          <p:cNvSpPr/>
          <p:nvPr/>
        </p:nvSpPr>
        <p:spPr>
          <a:xfrm>
            <a:off x="6169089" y="4540367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六角形 47">
            <a:extLst>
              <a:ext uri="{FF2B5EF4-FFF2-40B4-BE49-F238E27FC236}">
                <a16:creationId xmlns:a16="http://schemas.microsoft.com/office/drawing/2014/main" id="{E09AD067-FBE6-4AAD-EDE5-B9D8A3AB614A}"/>
              </a:ext>
            </a:extLst>
          </p:cNvPr>
          <p:cNvSpPr/>
          <p:nvPr/>
        </p:nvSpPr>
        <p:spPr>
          <a:xfrm>
            <a:off x="5497952" y="4084628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六角形 48">
            <a:extLst>
              <a:ext uri="{FF2B5EF4-FFF2-40B4-BE49-F238E27FC236}">
                <a16:creationId xmlns:a16="http://schemas.microsoft.com/office/drawing/2014/main" id="{58FBDB7E-281F-5B29-C825-4108745E0996}"/>
              </a:ext>
            </a:extLst>
          </p:cNvPr>
          <p:cNvSpPr/>
          <p:nvPr/>
        </p:nvSpPr>
        <p:spPr>
          <a:xfrm>
            <a:off x="9912523" y="4548196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六角形 49">
            <a:extLst>
              <a:ext uri="{FF2B5EF4-FFF2-40B4-BE49-F238E27FC236}">
                <a16:creationId xmlns:a16="http://schemas.microsoft.com/office/drawing/2014/main" id="{60FB55C3-93FC-1C8A-53E9-06B1A47D508F}"/>
              </a:ext>
            </a:extLst>
          </p:cNvPr>
          <p:cNvSpPr/>
          <p:nvPr/>
        </p:nvSpPr>
        <p:spPr>
          <a:xfrm>
            <a:off x="9241386" y="4092457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六角形 50">
            <a:extLst>
              <a:ext uri="{FF2B5EF4-FFF2-40B4-BE49-F238E27FC236}">
                <a16:creationId xmlns:a16="http://schemas.microsoft.com/office/drawing/2014/main" id="{FF9B25FF-CB9D-C059-6840-340950E34C61}"/>
              </a:ext>
            </a:extLst>
          </p:cNvPr>
          <p:cNvSpPr/>
          <p:nvPr/>
        </p:nvSpPr>
        <p:spPr>
          <a:xfrm>
            <a:off x="8566733" y="4543116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六角形 51">
            <a:extLst>
              <a:ext uri="{FF2B5EF4-FFF2-40B4-BE49-F238E27FC236}">
                <a16:creationId xmlns:a16="http://schemas.microsoft.com/office/drawing/2014/main" id="{33DB9C58-3991-FB5A-5750-A2D0F4AFF306}"/>
              </a:ext>
            </a:extLst>
          </p:cNvPr>
          <p:cNvSpPr/>
          <p:nvPr/>
        </p:nvSpPr>
        <p:spPr>
          <a:xfrm>
            <a:off x="7892080" y="4094177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8FB56354-D6D4-D36E-F09E-4CE9A64E3C68}"/>
              </a:ext>
            </a:extLst>
          </p:cNvPr>
          <p:cNvCxnSpPr>
            <a:cxnSpLocks/>
          </p:cNvCxnSpPr>
          <p:nvPr/>
        </p:nvCxnSpPr>
        <p:spPr>
          <a:xfrm>
            <a:off x="10100087" y="4147076"/>
            <a:ext cx="7812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28E05BC6-1054-B6E4-531E-35DC8E6DC091}"/>
              </a:ext>
            </a:extLst>
          </p:cNvPr>
          <p:cNvCxnSpPr>
            <a:cxnSpLocks/>
          </p:cNvCxnSpPr>
          <p:nvPr/>
        </p:nvCxnSpPr>
        <p:spPr>
          <a:xfrm>
            <a:off x="10256215" y="4336829"/>
            <a:ext cx="480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6ACD7F32-802D-D43F-845E-1FB888F749F9}"/>
              </a:ext>
            </a:extLst>
          </p:cNvPr>
          <p:cNvCxnSpPr>
            <a:cxnSpLocks/>
          </p:cNvCxnSpPr>
          <p:nvPr/>
        </p:nvCxnSpPr>
        <p:spPr>
          <a:xfrm>
            <a:off x="10736580" y="4619516"/>
            <a:ext cx="2781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DD2CBA96-D548-5D90-1776-8D1AD62E566D}"/>
              </a:ext>
            </a:extLst>
          </p:cNvPr>
          <p:cNvCxnSpPr>
            <a:cxnSpLocks/>
          </p:cNvCxnSpPr>
          <p:nvPr/>
        </p:nvCxnSpPr>
        <p:spPr>
          <a:xfrm>
            <a:off x="10818495" y="4876691"/>
            <a:ext cx="1962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870AFBB4-F1DC-9711-C300-9B24D1BB536F}"/>
              </a:ext>
            </a:extLst>
          </p:cNvPr>
          <p:cNvCxnSpPr>
            <a:cxnSpLocks/>
          </p:cNvCxnSpPr>
          <p:nvPr/>
        </p:nvCxnSpPr>
        <p:spPr>
          <a:xfrm>
            <a:off x="10778233" y="5149106"/>
            <a:ext cx="2364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57B326D-7510-EF03-EA89-932B2D2C6C22}"/>
              </a:ext>
            </a:extLst>
          </p:cNvPr>
          <p:cNvCxnSpPr>
            <a:cxnSpLocks/>
          </p:cNvCxnSpPr>
          <p:nvPr/>
        </p:nvCxnSpPr>
        <p:spPr>
          <a:xfrm>
            <a:off x="10659488" y="5421521"/>
            <a:ext cx="326012" cy="45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図 72">
            <a:extLst>
              <a:ext uri="{FF2B5EF4-FFF2-40B4-BE49-F238E27FC236}">
                <a16:creationId xmlns:a16="http://schemas.microsoft.com/office/drawing/2014/main" id="{0A8C1254-7DB2-E05A-D1F1-9C431CD8D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33886" y="2841763"/>
            <a:ext cx="930826" cy="501214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97D7A36D-FA10-57B8-4521-A547DD7AD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9207" y="4216517"/>
            <a:ext cx="930826" cy="501214"/>
          </a:xfrm>
          <a:prstGeom prst="rect">
            <a:avLst/>
          </a:prstGeom>
        </p:spPr>
      </p:pic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7C5CF611-47B2-83F1-B02E-EAD779A5F6E2}"/>
              </a:ext>
            </a:extLst>
          </p:cNvPr>
          <p:cNvCxnSpPr>
            <a:cxnSpLocks/>
          </p:cNvCxnSpPr>
          <p:nvPr/>
        </p:nvCxnSpPr>
        <p:spPr>
          <a:xfrm>
            <a:off x="3088402" y="4158415"/>
            <a:ext cx="755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0A4E6782-BCB6-BA8F-D49C-87628D63253E}"/>
              </a:ext>
            </a:extLst>
          </p:cNvPr>
          <p:cNvCxnSpPr>
            <a:cxnSpLocks/>
          </p:cNvCxnSpPr>
          <p:nvPr/>
        </p:nvCxnSpPr>
        <p:spPr>
          <a:xfrm>
            <a:off x="2905197" y="4540115"/>
            <a:ext cx="9662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8EB6C04F-1D98-7529-9877-849F7AAF6C9F}"/>
              </a:ext>
            </a:extLst>
          </p:cNvPr>
          <p:cNvCxnSpPr>
            <a:cxnSpLocks/>
          </p:cNvCxnSpPr>
          <p:nvPr/>
        </p:nvCxnSpPr>
        <p:spPr>
          <a:xfrm flipV="1">
            <a:off x="2360780" y="4921815"/>
            <a:ext cx="1014690" cy="142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93239D7-E6A6-B541-850F-1993421A0D27}"/>
              </a:ext>
            </a:extLst>
          </p:cNvPr>
          <p:cNvCxnSpPr>
            <a:cxnSpLocks/>
          </p:cNvCxnSpPr>
          <p:nvPr/>
        </p:nvCxnSpPr>
        <p:spPr>
          <a:xfrm>
            <a:off x="3131681" y="3176894"/>
            <a:ext cx="7888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04AD236-4E7E-736C-35FB-43DA62F4F293}"/>
              </a:ext>
            </a:extLst>
          </p:cNvPr>
          <p:cNvCxnSpPr>
            <a:cxnSpLocks/>
          </p:cNvCxnSpPr>
          <p:nvPr/>
        </p:nvCxnSpPr>
        <p:spPr>
          <a:xfrm flipV="1">
            <a:off x="3131681" y="3649127"/>
            <a:ext cx="1069766" cy="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B535CF57-420F-21FD-D544-D27270B97521}"/>
              </a:ext>
            </a:extLst>
          </p:cNvPr>
          <p:cNvCxnSpPr>
            <a:cxnSpLocks/>
          </p:cNvCxnSpPr>
          <p:nvPr/>
        </p:nvCxnSpPr>
        <p:spPr>
          <a:xfrm>
            <a:off x="2968342" y="2823880"/>
            <a:ext cx="10865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図 87">
            <a:extLst>
              <a:ext uri="{FF2B5EF4-FFF2-40B4-BE49-F238E27FC236}">
                <a16:creationId xmlns:a16="http://schemas.microsoft.com/office/drawing/2014/main" id="{DE5C4ACB-30E5-8CBE-D59A-CCCDDE65D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18505" y="899603"/>
            <a:ext cx="1263656" cy="680430"/>
          </a:xfrm>
          <a:prstGeom prst="rect">
            <a:avLst/>
          </a:prstGeom>
        </p:spPr>
      </p:pic>
      <p:pic>
        <p:nvPicPr>
          <p:cNvPr id="90" name="図 89" descr="図形&#10;&#10;低い精度で自動的に生成された説明">
            <a:extLst>
              <a:ext uri="{FF2B5EF4-FFF2-40B4-BE49-F238E27FC236}">
                <a16:creationId xmlns:a16="http://schemas.microsoft.com/office/drawing/2014/main" id="{102ADC4E-392C-CBDD-E51F-E8481E9E4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336" y="876003"/>
            <a:ext cx="970173" cy="727630"/>
          </a:xfrm>
          <a:prstGeom prst="rect">
            <a:avLst/>
          </a:prstGeom>
          <a:effectLst>
            <a:glow rad="50800">
              <a:srgbClr val="FF0000">
                <a:alpha val="80000"/>
              </a:srgbClr>
            </a:glow>
          </a:effectLst>
        </p:spPr>
      </p:pic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C834996F-2A6B-2734-3B7E-71D060A67083}"/>
              </a:ext>
            </a:extLst>
          </p:cNvPr>
          <p:cNvSpPr txBox="1"/>
          <p:nvPr/>
        </p:nvSpPr>
        <p:spPr>
          <a:xfrm>
            <a:off x="9926472" y="849576"/>
            <a:ext cx="1326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×3</a:t>
            </a:r>
            <a:endParaRPr kumimoji="1" lang="ja-JP" altLang="en-US" sz="44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63DCD93-F083-588C-2336-97A5B1FC4BE1}"/>
              </a:ext>
            </a:extLst>
          </p:cNvPr>
          <p:cNvSpPr txBox="1"/>
          <p:nvPr/>
        </p:nvSpPr>
        <p:spPr>
          <a:xfrm>
            <a:off x="4201447" y="81253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SCORE</a:t>
            </a:r>
            <a:r>
              <a:rPr kumimoji="1" lang="ja-JP" altLang="en-US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：</a:t>
            </a:r>
            <a:r>
              <a:rPr kumimoji="1" lang="en-US" altLang="ja-JP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00020300</a:t>
            </a:r>
            <a:endParaRPr kumimoji="1" lang="ja-JP" altLang="en-US" sz="36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25B50682-69CC-6D75-9C70-E8143EF47887}"/>
              </a:ext>
            </a:extLst>
          </p:cNvPr>
          <p:cNvSpPr/>
          <p:nvPr/>
        </p:nvSpPr>
        <p:spPr>
          <a:xfrm flipV="1">
            <a:off x="5105184" y="3019429"/>
            <a:ext cx="360000" cy="360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41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1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08125 0.0930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465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1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1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1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1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1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1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1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1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1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1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115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15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1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115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15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1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115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15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1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19" grpId="0" animBg="1"/>
      <p:bldP spid="24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F4658D-A937-89F7-F7CE-E54595E91EF6}"/>
              </a:ext>
            </a:extLst>
          </p:cNvPr>
          <p:cNvSpPr txBox="1"/>
          <p:nvPr/>
        </p:nvSpPr>
        <p:spPr>
          <a:xfrm>
            <a:off x="0" y="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操作方法</a:t>
            </a:r>
          </a:p>
        </p:txBody>
      </p:sp>
      <p:pic>
        <p:nvPicPr>
          <p:cNvPr id="16" name="図 15" descr="ゲームのリモコン&#10;&#10;低い精度で自動的に生成された説明">
            <a:extLst>
              <a:ext uri="{FF2B5EF4-FFF2-40B4-BE49-F238E27FC236}">
                <a16:creationId xmlns:a16="http://schemas.microsoft.com/office/drawing/2014/main" id="{0E42EB21-611F-4CC6-FB25-97CDE0CBA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304" y="1894484"/>
            <a:ext cx="5934767" cy="4491432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1B425545-6941-1A95-AD1D-66EB895418A5}"/>
              </a:ext>
            </a:extLst>
          </p:cNvPr>
          <p:cNvSpPr/>
          <p:nvPr/>
        </p:nvSpPr>
        <p:spPr>
          <a:xfrm rot="1271345">
            <a:off x="3252310" y="3137186"/>
            <a:ext cx="1137920" cy="401320"/>
          </a:xfrm>
          <a:prstGeom prst="rightArrow">
            <a:avLst>
              <a:gd name="adj1" fmla="val 50000"/>
              <a:gd name="adj2" fmla="val 702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6B1026-616B-72EB-F62B-74512916DE76}"/>
              </a:ext>
            </a:extLst>
          </p:cNvPr>
          <p:cNvSpPr txBox="1"/>
          <p:nvPr/>
        </p:nvSpPr>
        <p:spPr>
          <a:xfrm>
            <a:off x="555663" y="2460664"/>
            <a:ext cx="2662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方向転換</a:t>
            </a:r>
            <a:endParaRPr kumimoji="1" lang="ja-JP" altLang="en-US" sz="44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5982B80C-33D0-796C-DBC3-BA52AEE01269}"/>
              </a:ext>
            </a:extLst>
          </p:cNvPr>
          <p:cNvSpPr/>
          <p:nvPr/>
        </p:nvSpPr>
        <p:spPr>
          <a:xfrm rot="12535843">
            <a:off x="7320276" y="4205423"/>
            <a:ext cx="1137920" cy="401320"/>
          </a:xfrm>
          <a:prstGeom prst="rightArrow">
            <a:avLst>
              <a:gd name="adj1" fmla="val 50000"/>
              <a:gd name="adj2" fmla="val 702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26C4D6-B43A-B51E-906F-5805EB146F8F}"/>
              </a:ext>
            </a:extLst>
          </p:cNvPr>
          <p:cNvSpPr txBox="1"/>
          <p:nvPr/>
        </p:nvSpPr>
        <p:spPr>
          <a:xfrm>
            <a:off x="8387299" y="4380539"/>
            <a:ext cx="27646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氷を破壊</a:t>
            </a:r>
            <a:endParaRPr kumimoji="1" lang="ja-JP" altLang="en-US" sz="48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F3DEA49A-B60A-220F-1D41-94C4296CA475}"/>
              </a:ext>
            </a:extLst>
          </p:cNvPr>
          <p:cNvSpPr/>
          <p:nvPr/>
        </p:nvSpPr>
        <p:spPr>
          <a:xfrm rot="10233160">
            <a:off x="7738308" y="3382329"/>
            <a:ext cx="1137920" cy="401320"/>
          </a:xfrm>
          <a:prstGeom prst="rightArrow">
            <a:avLst>
              <a:gd name="adj1" fmla="val 50000"/>
              <a:gd name="adj2" fmla="val 702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1A25067-7652-1B55-8E65-0A9F108DCC75}"/>
              </a:ext>
            </a:extLst>
          </p:cNvPr>
          <p:cNvSpPr txBox="1"/>
          <p:nvPr/>
        </p:nvSpPr>
        <p:spPr>
          <a:xfrm>
            <a:off x="8871708" y="3037168"/>
            <a:ext cx="27646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ジャンプ</a:t>
            </a:r>
            <a:endParaRPr kumimoji="1" lang="ja-JP" altLang="en-US" sz="48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34B30E74-8AA1-4CEA-E3A6-D4ACFB7789FB}"/>
              </a:ext>
            </a:extLst>
          </p:cNvPr>
          <p:cNvSpPr/>
          <p:nvPr/>
        </p:nvSpPr>
        <p:spPr>
          <a:xfrm rot="8303885">
            <a:off x="7194860" y="2724196"/>
            <a:ext cx="1137920" cy="401320"/>
          </a:xfrm>
          <a:prstGeom prst="rightArrow">
            <a:avLst>
              <a:gd name="adj1" fmla="val 50000"/>
              <a:gd name="adj2" fmla="val 702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43EAB06-4BBB-EC6C-6794-38770188E804}"/>
              </a:ext>
            </a:extLst>
          </p:cNvPr>
          <p:cNvSpPr txBox="1"/>
          <p:nvPr/>
        </p:nvSpPr>
        <p:spPr>
          <a:xfrm>
            <a:off x="8139448" y="1866949"/>
            <a:ext cx="2040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杭打ち</a:t>
            </a:r>
            <a:endParaRPr kumimoji="1" lang="ja-JP" altLang="en-US" sz="48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714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190</Words>
  <Application>Microsoft Office PowerPoint</Application>
  <PresentationFormat>ワイド画面</PresentationFormat>
  <Paragraphs>43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GN-キルゴUかなO</vt:lpstr>
      <vt:lpstr>Arial</vt:lpstr>
      <vt:lpstr>HG創英角ｺﾞｼｯｸUB</vt:lpstr>
      <vt:lpstr>游ゴシック</vt:lpstr>
      <vt:lpstr>游ゴシック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221134@st.yoshida-g.ac.jp</dc:creator>
  <cp:lastModifiedBy>221134@st.yoshida-g.ac.jp</cp:lastModifiedBy>
  <cp:revision>1</cp:revision>
  <dcterms:created xsi:type="dcterms:W3CDTF">2024-10-07T00:28:24Z</dcterms:created>
  <dcterms:modified xsi:type="dcterms:W3CDTF">2024-10-07T03:13:49Z</dcterms:modified>
</cp:coreProperties>
</file>