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20" autoAdjust="0"/>
    <p:restoredTop sz="96336" autoAdjust="0"/>
  </p:normalViewPr>
  <p:slideViewPr>
    <p:cSldViewPr snapToGrid="0">
      <p:cViewPr varScale="1">
        <p:scale>
          <a:sx n="42" d="100"/>
          <a:sy n="42" d="100"/>
        </p:scale>
        <p:origin x="256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48539-0CC9-411A-96DE-AD472AA13FE8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31CD-DC12-43F5-A37B-C84D4C114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8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B31CD-DC12-43F5-A37B-C84D4C114F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45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33DE1-9686-427F-93B8-8310F4F3C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D6B12-0614-408D-8605-DB55CA71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83B84-9F23-4E01-9531-CF02D978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238B2-D83B-4EF7-A1DA-3CAF892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8C934-7C28-43A1-9A28-33FF981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5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59BA-5522-40DE-9AEC-1810D6DF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C3787-D551-4A6F-B26D-39478EC4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0EE7A-8780-4F0D-A570-CE7CC300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2943F-0499-4F3B-977B-7B3EA8C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B7431-95DE-4706-A97B-4E72C951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9DD890-6E01-4548-980E-23ECCD765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4879D5-6531-42C6-8B71-2FF7A479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3E0CED-1B02-4EC0-B284-19B32A0E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581F1-2CAF-4530-B2BF-39E0259E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AA6BA-63CB-4FCF-8A7D-C795B2C1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6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728BE-1807-45DA-8DB8-9FDC2C2D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2086D-1ED4-4B96-90E8-0B89C790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3DDEE-FBCF-4854-B1DF-0BC1C55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F94BA-7CDC-47CF-8A36-E0C60D7E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AA4CA-74D0-4FA7-A57B-9A63C763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4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6F046-B1AD-4978-B976-5B93F8F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B562B-7522-48AD-BDE6-EFB30900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EBF2A-EFA4-4DA2-8C15-CD4A677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B9FE1-D5DC-4968-B4E6-4211A5B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F2B9CB-D9FB-434B-8B80-CD4EF58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3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9DADB-595B-4E53-9535-AC940261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FA7DB3-64DC-41B5-BC0C-4B1804E7B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D57642-01AB-422A-B0D3-8897D04D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C4068C-17C7-4A8A-B565-0506700E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18351-C61E-434F-A56B-E06E02B1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ED7E50-D7E0-40E1-B253-FE48D0A0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54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8D5F2-0212-4F7F-999C-158625BC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A3A97F-4A81-456F-AE7D-EE1817D7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4B395-A1E7-44EB-ACEE-3EF48008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E14995-518A-4D96-9DDB-2E64329AE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3C4363-17FF-4C57-83FC-4CB1C17A5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B8CA5E-B4AC-4833-B671-D039DCD3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B4A0BE-6346-437F-9CE9-E437C328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CB78A-6B00-4112-AD77-1D99C423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274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34071-9813-4440-8BF5-B7BD7E69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1D3F9D-0109-4CAA-AAEA-6A719FC1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C77630-B4A1-452A-B771-C6E4ADEA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E7B369-A50A-428E-8072-680A5337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59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CD91DE-35ED-40DE-9C5F-BE1357E0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6C518F-5296-4B45-91F2-1FF2C3EC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127257-0173-4214-B7DC-599E3670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82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E3B32-865E-4019-B869-8B9DB869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13F8E7-5B70-4E1F-B7E1-D1318E55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B4855-AE4B-4034-A4F8-FA638DD1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EB281-070A-4D6B-8089-783BC436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0E81CD-2BB9-4177-9AD0-6DABEBF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2F07A-B3D2-4F50-9195-B110C462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79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F1C59-1D54-43A4-9B96-EC37FE40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A49154-E1AE-456A-B1BB-05C4FE9C2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C54DB-C966-4112-AE36-E58F51BF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DF148-D1A1-4970-88D1-5D1C93B6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6212A1-19DA-4DF6-914A-EC11133A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1ECAF-D732-49CB-9FB1-A8E92695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8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A186A4-638E-4195-89D6-A79C5E34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60B168-8C49-4399-AE6E-A480AF4B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E8D85-5950-457D-9F9A-9317EEE6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103E-D5DA-4C13-94F9-B669B31A6A72}" type="datetimeFigureOut">
              <a:rPr kumimoji="1" lang="ja-JP" altLang="en-US" smtClean="0"/>
              <a:t>2025/2/4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E38062-BA94-45F8-95DC-30ADDAD1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C838C-AEE3-4B9C-8503-EE62B1243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slide" Target="slide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08023-38D5-4086-9BB7-92420600BCA9}"/>
              </a:ext>
            </a:extLst>
          </p:cNvPr>
          <p:cNvSpPr txBox="1"/>
          <p:nvPr/>
        </p:nvSpPr>
        <p:spPr>
          <a:xfrm>
            <a:off x="338473" y="1682299"/>
            <a:ext cx="9036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rgbClr val="FF0000"/>
                </a:solidFill>
                <a:latin typeface="851チカラヅヨク-かなA" panose="02000600000000000000" pitchFamily="2" charset="-128"/>
                <a:ea typeface="851チカラヅヨク-かなA" panose="02000600000000000000" pitchFamily="2" charset="-128"/>
              </a:rPr>
              <a:t>リトルフィールド小原探検隊</a:t>
            </a: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1FE6FE10-FFC9-47D5-A0DF-35AA5D3D78D7}"/>
              </a:ext>
            </a:extLst>
          </p:cNvPr>
          <p:cNvSpPr/>
          <p:nvPr/>
        </p:nvSpPr>
        <p:spPr>
          <a:xfrm>
            <a:off x="338475" y="3310441"/>
            <a:ext cx="2696870" cy="2324888"/>
          </a:xfrm>
          <a:prstGeom prst="hexagon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A754C7-46A2-44DC-802D-77B848F1C589}"/>
              </a:ext>
            </a:extLst>
          </p:cNvPr>
          <p:cNvSpPr txBox="1"/>
          <p:nvPr/>
        </p:nvSpPr>
        <p:spPr>
          <a:xfrm>
            <a:off x="3279442" y="3938235"/>
            <a:ext cx="5763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チームのリーダーとしてメンバーのマネジメントを中心に行うのは今回が初めてでしたが、ちゃんとメンバーに仕事を任せてゲームを完成に導けたかなと思います。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E42E3A-DA1A-48B7-870A-CE6F93E1CC6E}"/>
              </a:ext>
            </a:extLst>
          </p:cNvPr>
          <p:cNvSpPr txBox="1"/>
          <p:nvPr/>
        </p:nvSpPr>
        <p:spPr>
          <a:xfrm>
            <a:off x="3366420" y="10664573"/>
            <a:ext cx="576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58DBA470-0F64-4C3D-91FD-E647CFF608F4}"/>
              </a:ext>
            </a:extLst>
          </p:cNvPr>
          <p:cNvSpPr/>
          <p:nvPr/>
        </p:nvSpPr>
        <p:spPr>
          <a:xfrm>
            <a:off x="6677634" y="6539258"/>
            <a:ext cx="2696870" cy="2324888"/>
          </a:xfrm>
          <a:prstGeom prst="hexagon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六角形 26">
            <a:extLst>
              <a:ext uri="{FF2B5EF4-FFF2-40B4-BE49-F238E27FC236}">
                <a16:creationId xmlns:a16="http://schemas.microsoft.com/office/drawing/2014/main" id="{FF4C8B64-B25F-4DCB-94F6-34E30459ED73}"/>
              </a:ext>
            </a:extLst>
          </p:cNvPr>
          <p:cNvSpPr/>
          <p:nvPr/>
        </p:nvSpPr>
        <p:spPr>
          <a:xfrm>
            <a:off x="338473" y="9909345"/>
            <a:ext cx="2696870" cy="2324888"/>
          </a:xfrm>
          <a:prstGeom prst="hexagon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4BAD4D-EB6A-4EB1-86E2-D8F0A18606B8}"/>
              </a:ext>
            </a:extLst>
          </p:cNvPr>
          <p:cNvSpPr txBox="1"/>
          <p:nvPr/>
        </p:nvSpPr>
        <p:spPr>
          <a:xfrm>
            <a:off x="1296245" y="455617"/>
            <a:ext cx="70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atin typeface="851チカラヅヨク-かなA" panose="02000600000000000000" pitchFamily="2" charset="-128"/>
                <a:ea typeface="851チカラヅヨク-かなA" panose="02000600000000000000" pitchFamily="2" charset="-128"/>
              </a:rPr>
              <a:t>個性豊かなメンバーたち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80F62CC-A146-48F7-BBFD-309D9A70E072}"/>
              </a:ext>
            </a:extLst>
          </p:cNvPr>
          <p:cNvSpPr txBox="1"/>
          <p:nvPr/>
        </p:nvSpPr>
        <p:spPr>
          <a:xfrm>
            <a:off x="3366420" y="3392586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No.01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小原 立暉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27DB9E0-A38A-468D-9CEA-07D099EF9A9B}"/>
              </a:ext>
            </a:extLst>
          </p:cNvPr>
          <p:cNvSpPr txBox="1"/>
          <p:nvPr/>
        </p:nvSpPr>
        <p:spPr>
          <a:xfrm>
            <a:off x="338473" y="6382273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No.02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石原 颯馬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982AC1A-4A0F-4F1C-A88B-A88F81090191}"/>
              </a:ext>
            </a:extLst>
          </p:cNvPr>
          <p:cNvSpPr txBox="1"/>
          <p:nvPr/>
        </p:nvSpPr>
        <p:spPr>
          <a:xfrm>
            <a:off x="3357102" y="9909345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No.03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大野 祥平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0CBD54-9E20-EDFC-EFAC-730DA9F652EB}"/>
              </a:ext>
            </a:extLst>
          </p:cNvPr>
          <p:cNvSpPr txBox="1"/>
          <p:nvPr/>
        </p:nvSpPr>
        <p:spPr>
          <a:xfrm>
            <a:off x="153349" y="6952066"/>
            <a:ext cx="6855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サブプログラマ 兼 ブース建築担当</a:t>
            </a:r>
            <a:endParaRPr kumimoji="1" lang="en-US" altLang="ja-JP" sz="2800" dirty="0"/>
          </a:p>
          <a:p>
            <a:r>
              <a:rPr lang="ja-JP" altLang="en-US" sz="2800" dirty="0"/>
              <a:t>プログラムは主にアウトゲーム中心。</a:t>
            </a:r>
            <a:endParaRPr lang="en-US" altLang="ja-JP" sz="2800" dirty="0"/>
          </a:p>
          <a:p>
            <a:r>
              <a:rPr lang="ja-JP" altLang="en-US" sz="2800" dirty="0"/>
              <a:t>特にモード選択画面やオプションを担当。</a:t>
            </a:r>
            <a:endParaRPr lang="en-US" altLang="ja-JP" sz="2800" dirty="0"/>
          </a:p>
          <a:p>
            <a:r>
              <a:rPr kumimoji="1" lang="ja-JP" altLang="en-US" sz="2800" dirty="0"/>
              <a:t>ブースは看板やかまくらの建築を担当。</a:t>
            </a:r>
            <a:endParaRPr kumimoji="1" lang="en-US" altLang="ja-JP" sz="2800" dirty="0"/>
          </a:p>
          <a:p>
            <a:r>
              <a:rPr lang="ja-JP" altLang="en-US" sz="2800" dirty="0"/>
              <a:t>鎌倉の色をもう少し白くても良かったと思っています。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六角形 23">
            <a:extLst>
              <a:ext uri="{FF2B5EF4-FFF2-40B4-BE49-F238E27FC236}">
                <a16:creationId xmlns:a16="http://schemas.microsoft.com/office/drawing/2014/main" id="{A4EC534D-4FA4-4DD7-885E-BA9026D488EB}"/>
              </a:ext>
            </a:extLst>
          </p:cNvPr>
          <p:cNvSpPr/>
          <p:nvPr/>
        </p:nvSpPr>
        <p:spPr>
          <a:xfrm>
            <a:off x="6705482" y="579681"/>
            <a:ext cx="2696870" cy="2324888"/>
          </a:xfrm>
          <a:prstGeom prst="hexagon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六角形 26">
            <a:extLst>
              <a:ext uri="{FF2B5EF4-FFF2-40B4-BE49-F238E27FC236}">
                <a16:creationId xmlns:a16="http://schemas.microsoft.com/office/drawing/2014/main" id="{AC8D05AF-17EF-44CF-98CB-C349CC9CF127}"/>
              </a:ext>
            </a:extLst>
          </p:cNvPr>
          <p:cNvSpPr/>
          <p:nvPr/>
        </p:nvSpPr>
        <p:spPr>
          <a:xfrm>
            <a:off x="211554" y="3297097"/>
            <a:ext cx="2696870" cy="2324888"/>
          </a:xfrm>
          <a:prstGeom prst="hexagon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六角形 29">
            <a:extLst>
              <a:ext uri="{FF2B5EF4-FFF2-40B4-BE49-F238E27FC236}">
                <a16:creationId xmlns:a16="http://schemas.microsoft.com/office/drawing/2014/main" id="{2E4A2AB6-D05D-4D87-AE72-F575A8B5E35C}"/>
              </a:ext>
            </a:extLst>
          </p:cNvPr>
          <p:cNvSpPr/>
          <p:nvPr/>
        </p:nvSpPr>
        <p:spPr>
          <a:xfrm>
            <a:off x="6705482" y="6235426"/>
            <a:ext cx="2696870" cy="2324888"/>
          </a:xfrm>
          <a:prstGeom prst="hexagon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877CFCFC-662C-480F-9EA6-484F8B3E3234}"/>
              </a:ext>
            </a:extLst>
          </p:cNvPr>
          <p:cNvSpPr/>
          <p:nvPr/>
        </p:nvSpPr>
        <p:spPr>
          <a:xfrm>
            <a:off x="211554" y="9560761"/>
            <a:ext cx="2696870" cy="2324888"/>
          </a:xfrm>
          <a:prstGeom prst="hexagon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A10584-50B1-4AE6-A6B4-F9F7645CA274}"/>
              </a:ext>
            </a:extLst>
          </p:cNvPr>
          <p:cNvSpPr txBox="1"/>
          <p:nvPr/>
        </p:nvSpPr>
        <p:spPr>
          <a:xfrm>
            <a:off x="211554" y="-5094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No.04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高山 桃也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AAB3F08-9568-4804-9FF8-01C18FE82C27}"/>
              </a:ext>
            </a:extLst>
          </p:cNvPr>
          <p:cNvSpPr txBox="1"/>
          <p:nvPr/>
        </p:nvSpPr>
        <p:spPr>
          <a:xfrm>
            <a:off x="2976216" y="3109235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No.05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早川 友貴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63C0D2C-C761-4BCF-8353-86A921752F6A}"/>
              </a:ext>
            </a:extLst>
          </p:cNvPr>
          <p:cNvSpPr txBox="1"/>
          <p:nvPr/>
        </p:nvSpPr>
        <p:spPr>
          <a:xfrm>
            <a:off x="211554" y="5835901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No.06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堀川 萩大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6A5F47-9E97-4D42-8E72-135F072009BA}"/>
              </a:ext>
            </a:extLst>
          </p:cNvPr>
          <p:cNvSpPr txBox="1"/>
          <p:nvPr/>
        </p:nvSpPr>
        <p:spPr>
          <a:xfrm>
            <a:off x="2908424" y="8647906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No.07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若木 一真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0" name="スライド ズーム 39">
                <a:extLst>
                  <a:ext uri="{FF2B5EF4-FFF2-40B4-BE49-F238E27FC236}">
                    <a16:creationId xmlns:a16="http://schemas.microsoft.com/office/drawing/2014/main" id="{88993CBA-B9EB-4CCD-905E-8778DBD67D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3377377"/>
                  </p:ext>
                </p:extLst>
              </p:nvPr>
            </p:nvGraphicFramePr>
            <p:xfrm>
              <a:off x="-9682842" y="3057"/>
              <a:ext cx="9598908" cy="12798544"/>
            </p:xfrm>
            <a:graphic>
              <a:graphicData uri="http://schemas.microsoft.com/office/powerpoint/2016/slidezoom">
                <pslz:sldZm>
                  <pslz:sldZmObj sldId="256" cId="188449045">
                    <pslz:zmPr id="{EE0B098F-E8B2-467A-AB93-7FF234F61D7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98908" cy="12798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0" name="スライド ズーム 3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8993CBA-B9EB-4CCD-905E-8778DBD67D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682842" y="3057"/>
                <a:ext cx="9598908" cy="1279854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A42B30-F77A-AAAE-FE7A-184AD40346BA}"/>
              </a:ext>
            </a:extLst>
          </p:cNvPr>
          <p:cNvSpPr txBox="1"/>
          <p:nvPr/>
        </p:nvSpPr>
        <p:spPr>
          <a:xfrm>
            <a:off x="2976217" y="3654278"/>
            <a:ext cx="6426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雑用係の早川です。</a:t>
            </a:r>
            <a:r>
              <a:rPr lang="ja-JP" altLang="en-US" sz="2800" dirty="0"/>
              <a:t>プログラムでは、スコア等の</a:t>
            </a:r>
            <a:r>
              <a:rPr lang="en-US" altLang="ja-JP" sz="2800" dirty="0"/>
              <a:t>UI</a:t>
            </a:r>
            <a:r>
              <a:rPr lang="ja-JP" altLang="en-US" sz="2800" dirty="0"/>
              <a:t>の動きを担当しました。人手が足りないところを転々としながら制作していました。</a:t>
            </a:r>
            <a:r>
              <a:rPr kumimoji="1" lang="ja-JP" altLang="en-US" sz="2800" dirty="0"/>
              <a:t>発表会でいいリアクションをもらえて嬉しかったです。</a:t>
            </a:r>
            <a:endParaRPr kumimoji="1"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267969-8CFC-4B82-B6B6-5FC4EC09F7EF}"/>
              </a:ext>
            </a:extLst>
          </p:cNvPr>
          <p:cNvSpPr txBox="1"/>
          <p:nvPr/>
        </p:nvSpPr>
        <p:spPr>
          <a:xfrm>
            <a:off x="97706" y="6400018"/>
            <a:ext cx="6426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エフェクト担当。波が漂流物に当たる時、モード選択の地吹雪等細かい演出作成。ブース制作は、折り紙やジオラマ等でゲーム</a:t>
            </a:r>
            <a:r>
              <a:rPr lang="ja-JP" altLang="en-US" sz="2800" dirty="0"/>
              <a:t>を</a:t>
            </a:r>
            <a:r>
              <a:rPr kumimoji="1" lang="ja-JP" altLang="en-US" sz="2800" dirty="0"/>
              <a:t>再現。紙を繋げて巨大ペンギン</a:t>
            </a:r>
            <a:r>
              <a:rPr lang="ja-JP" altLang="en-US" sz="2800" dirty="0"/>
              <a:t>を作成。</a:t>
            </a:r>
            <a:r>
              <a:rPr kumimoji="1" lang="ja-JP" altLang="en-US" sz="2800" dirty="0"/>
              <a:t>終始楽しく制作出来てよかった。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2A77C5-D942-217E-BBE2-8B4F4B2CC005}"/>
              </a:ext>
            </a:extLst>
          </p:cNvPr>
          <p:cNvSpPr txBox="1"/>
          <p:nvPr/>
        </p:nvSpPr>
        <p:spPr>
          <a:xfrm>
            <a:off x="2819798" y="9264835"/>
            <a:ext cx="6602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今回チーム制作で初めてプログラムを触りました。今迄はモデル、</a:t>
            </a:r>
            <a:r>
              <a:rPr kumimoji="1" lang="en-US" altLang="ja-JP" sz="2800" dirty="0"/>
              <a:t>UI</a:t>
            </a:r>
            <a:r>
              <a:rPr kumimoji="1" lang="ja-JP" altLang="en-US" sz="2800" dirty="0"/>
              <a:t>等を担当してたので、今回もそうかと思いきやプログラムを任され驚きました。モデルを中心に作り、海流や</a:t>
            </a:r>
            <a:r>
              <a:rPr kumimoji="1" lang="en-US" altLang="ja-JP" sz="2800" dirty="0"/>
              <a:t>UI</a:t>
            </a:r>
            <a:r>
              <a:rPr kumimoji="1" lang="ja-JP" altLang="en-US" sz="2800" dirty="0"/>
              <a:t>のプログラム</a:t>
            </a:r>
            <a:r>
              <a:rPr lang="ja-JP" altLang="en-US" sz="2800" dirty="0"/>
              <a:t>を</a:t>
            </a:r>
            <a:r>
              <a:rPr kumimoji="1" lang="ja-JP" altLang="en-US" sz="2800" dirty="0"/>
              <a:t>担当しました。水着ペンギンの水着と、パイロットペンギンの銃をとても拘りました。特に銃は３時間かけて作った力作です。</a:t>
            </a:r>
            <a:endParaRPr kumimoji="1" lang="en-US" altLang="ja-JP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860CC7-77DD-458D-AEDD-831FA8B386A9}"/>
              </a:ext>
            </a:extLst>
          </p:cNvPr>
          <p:cNvSpPr txBox="1"/>
          <p:nvPr/>
        </p:nvSpPr>
        <p:spPr>
          <a:xfrm>
            <a:off x="157680" y="546752"/>
            <a:ext cx="6713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メインプログラマーの高山です。今回の制作はリーダーがスケジュール管理や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メンバーの様子に気を配ってくれて、</a:t>
            </a:r>
            <a:endParaRPr kumimoji="1" lang="en-US" altLang="ja-JP" sz="2800" dirty="0"/>
          </a:p>
          <a:p>
            <a:r>
              <a:rPr kumimoji="1" lang="ja-JP" altLang="en-US" sz="2800" dirty="0"/>
              <a:t>動きやすかったです。</a:t>
            </a:r>
            <a:r>
              <a:rPr lang="ja-JP" altLang="en-US" sz="2800" dirty="0"/>
              <a:t>削った仕様はあれど、必要なものを動かし、発表会で色んな人の楽しむ姿を見れて嬉しかったです。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7204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337</Words>
  <Application>Microsoft Office PowerPoint</Application>
  <PresentationFormat>A3 297x420 mm</PresentationFormat>
  <Paragraphs>23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851チカラヅヨク-かなA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友貴 早川</cp:lastModifiedBy>
  <cp:revision>16</cp:revision>
  <dcterms:created xsi:type="dcterms:W3CDTF">2025-02-03T01:02:09Z</dcterms:created>
  <dcterms:modified xsi:type="dcterms:W3CDTF">2025-02-04T09:11:24Z</dcterms:modified>
</cp:coreProperties>
</file>