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9C51-28CF-460A-A989-ADBB9DB0FB50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4B05-455B-4C37-987F-3764A3F5F11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uhn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81463"/>
            <a:ext cx="5715040" cy="57764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1012243">
            <a:off x="2553632" y="3320317"/>
            <a:ext cx="2136277" cy="688747"/>
          </a:xfrm>
        </p:spPr>
        <p:txBody>
          <a:bodyPr>
            <a:normAutofit/>
          </a:bodyPr>
          <a:lstStyle/>
          <a:p>
            <a:r>
              <a:rPr lang="de-DE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Kangaroo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00098" y="6215082"/>
            <a:ext cx="7343804" cy="46674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Alex </a:t>
            </a:r>
            <a:r>
              <a:rPr lang="de-DE" sz="2000" dirty="0" err="1" smtClean="0"/>
              <a:t>Belzer</a:t>
            </a:r>
            <a:r>
              <a:rPr lang="de-DE" sz="2000" dirty="0" smtClean="0"/>
              <a:t>, Daniel Ritter, Justus Gillmann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Kangaroo‘s</a:t>
            </a:r>
            <a:r>
              <a:rPr lang="de-DE" dirty="0" smtClean="0"/>
              <a:t> Adventure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r>
              <a:rPr lang="de-DE" dirty="0" smtClean="0"/>
              <a:t>Freunde von </a:t>
            </a:r>
            <a:r>
              <a:rPr lang="de-DE" dirty="0" err="1" smtClean="0"/>
              <a:t>Kangaroo</a:t>
            </a:r>
            <a:r>
              <a:rPr lang="de-DE" dirty="0" smtClean="0"/>
              <a:t> sind gefangen</a:t>
            </a:r>
          </a:p>
          <a:p>
            <a:r>
              <a:rPr lang="de-DE" dirty="0" err="1" smtClean="0"/>
              <a:t>Kangaroo</a:t>
            </a:r>
            <a:r>
              <a:rPr lang="de-DE" dirty="0" smtClean="0"/>
              <a:t> will seine Freunde befreien</a:t>
            </a:r>
            <a:endParaRPr lang="de-DE" dirty="0" smtClean="0"/>
          </a:p>
          <a:p>
            <a:r>
              <a:rPr lang="de-DE" dirty="0" smtClean="0"/>
              <a:t>Fortbewegung bringt Hunger</a:t>
            </a:r>
          </a:p>
          <a:p>
            <a:r>
              <a:rPr lang="de-DE" dirty="0" smtClean="0"/>
              <a:t>Körner stillen Hunger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de-DE" dirty="0" smtClean="0"/>
              <a:t>3rd-Person Perspektive</a:t>
            </a:r>
          </a:p>
          <a:p>
            <a:r>
              <a:rPr lang="de-DE" dirty="0" smtClean="0"/>
              <a:t>Ziel: Weg über Spielfeld auf andere Seite finden</a:t>
            </a:r>
            <a:endParaRPr lang="de-DE" dirty="0" smtClean="0"/>
          </a:p>
          <a:p>
            <a:r>
              <a:rPr lang="de-DE" dirty="0" smtClean="0"/>
              <a:t>Spielfeld basierend auf </a:t>
            </a:r>
            <a:r>
              <a:rPr lang="de-DE" dirty="0" err="1" smtClean="0"/>
              <a:t>Minesweeper</a:t>
            </a:r>
            <a:endParaRPr lang="de-DE" dirty="0" smtClean="0"/>
          </a:p>
          <a:p>
            <a:pPr lvl="1"/>
            <a:r>
              <a:rPr lang="de-DE" dirty="0" smtClean="0"/>
              <a:t>Unbekannte Felder durch Büsche verdeckt</a:t>
            </a:r>
          </a:p>
          <a:p>
            <a:pPr lvl="1"/>
            <a:r>
              <a:rPr lang="de-DE" dirty="0" smtClean="0"/>
              <a:t>Hindernisse: z.B. Bäume</a:t>
            </a:r>
          </a:p>
          <a:p>
            <a:pPr lvl="1"/>
            <a:r>
              <a:rPr lang="de-DE" dirty="0" smtClean="0"/>
              <a:t>Körner auf Spielfeld verteilt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Bildschirmpräsentation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Kangaroo</vt:lpstr>
      <vt:lpstr>Kangaroo‘s Adventure</vt:lpstr>
      <vt:lpstr>Spielaufbau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Justus</dc:creator>
  <cp:lastModifiedBy>Justus</cp:lastModifiedBy>
  <cp:revision>7</cp:revision>
  <dcterms:created xsi:type="dcterms:W3CDTF">2020-03-03T10:14:45Z</dcterms:created>
  <dcterms:modified xsi:type="dcterms:W3CDTF">2020-03-03T11:18:28Z</dcterms:modified>
</cp:coreProperties>
</file>