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869441"/>
          </a:xfrm>
          <a:prstGeom prst="rect"/>
          <a:noFill/>
        </p:spPr>
        <p:txBody>
          <a:bodyPr rtlCol="0" wrap="square">
            <a:spAutoFit/>
          </a:bodyPr>
          <a:p>
            <a:r>
              <a:rPr dirty="0" sz="2400" lang="en-US"/>
              <a:t>STUDENT NAME</a:t>
            </a:r>
            <a:r>
              <a:rPr dirty="0" sz="2400" lang="en-IN"/>
              <a:t>:</a:t>
            </a:r>
            <a:r>
              <a:rPr altLang="zh-CN" dirty="0" sz="2400" lang="en-US"/>
              <a:t> </a:t>
            </a:r>
            <a:r>
              <a:rPr altLang="zh-CN" dirty="0" sz="2400" lang="en-US"/>
              <a:t>R</a:t>
            </a:r>
            <a:r>
              <a:rPr altLang="zh-CN" dirty="0" sz="2400" lang="en-US"/>
              <a:t>i</a:t>
            </a:r>
            <a:r>
              <a:rPr altLang="zh-CN" dirty="0" sz="2400" lang="en-US"/>
              <a:t>t</a:t>
            </a:r>
            <a:r>
              <a:rPr altLang="zh-CN" dirty="0" sz="2400" lang="en-US"/>
              <a:t>t</a:t>
            </a:r>
            <a:r>
              <a:rPr altLang="zh-CN" dirty="0" sz="2400" lang="en-US"/>
              <a:t>h</a:t>
            </a:r>
            <a:r>
              <a:rPr altLang="zh-CN" dirty="0" sz="2400" lang="en-US"/>
              <a:t>i</a:t>
            </a:r>
            <a:r>
              <a:rPr altLang="zh-CN" dirty="0" sz="2400" lang="en-US"/>
              <a:t>k</a:t>
            </a:r>
            <a:r>
              <a:rPr altLang="zh-CN" dirty="0" sz="2400" lang="en-US"/>
              <a:t>a</a:t>
            </a:r>
            <a:r>
              <a:rPr altLang="zh-CN" dirty="0" sz="2400" lang="en-US"/>
              <a:t>.</a:t>
            </a:r>
            <a:r>
              <a:rPr altLang="zh-CN" dirty="0" sz="2400" lang="en-US"/>
              <a:t> </a:t>
            </a:r>
            <a:r>
              <a:rPr altLang="zh-CN" dirty="0" sz="2400" lang="en-US"/>
              <a:t>L</a:t>
            </a:r>
            <a:endParaRPr dirty="0" sz="2400" lang="en-US"/>
          </a:p>
          <a:p>
            <a:r>
              <a:rPr dirty="0" sz="2400" lang="en-US"/>
              <a:t>REGISTER NO: 3122</a:t>
            </a:r>
            <a:r>
              <a:rPr altLang="zh-CN" dirty="0" sz="2400" lang="en-US"/>
              <a:t>1</a:t>
            </a:r>
            <a:r>
              <a:rPr altLang="zh-CN" dirty="0" sz="2400" lang="en-US"/>
              <a:t>3</a:t>
            </a:r>
            <a:r>
              <a:rPr altLang="zh-CN" dirty="0" sz="2400" lang="en-US"/>
              <a:t>0</a:t>
            </a:r>
            <a:r>
              <a:rPr altLang="zh-CN" dirty="0" sz="2400" lang="en-US"/>
              <a:t>9</a:t>
            </a:r>
            <a:r>
              <a:rPr altLang="zh-CN" dirty="0" sz="2400" lang="en-US"/>
              <a:t>6</a:t>
            </a:r>
            <a:r>
              <a:rPr dirty="0" sz="2400" lang="en-US"/>
              <a:t>,</a:t>
            </a:r>
            <a:r>
              <a:rPr dirty="0" sz="2400" lang="en-US"/>
              <a:t> </a:t>
            </a:r>
            <a:r>
              <a:rPr dirty="0" sz="2400" lang="en-US"/>
              <a:t>a</a:t>
            </a:r>
            <a:r>
              <a:rPr dirty="0" sz="2400" lang="en-US"/>
              <a:t>s</a:t>
            </a:r>
            <a:r>
              <a:rPr altLang="zh-CN" dirty="0" sz="2400" lang="en-US"/>
              <a:t>u</a:t>
            </a:r>
            <a:r>
              <a:rPr altLang="zh-CN" dirty="0" sz="2400" lang="en-US"/>
              <a:t>n</a:t>
            </a:r>
            <a:r>
              <a:rPr altLang="zh-CN" dirty="0" sz="2400" lang="en-US"/>
              <a:t>m</a:t>
            </a:r>
            <a:r>
              <a:rPr altLang="zh-CN" dirty="0" sz="2400" lang="en-US"/>
              <a:t>1</a:t>
            </a:r>
            <a:r>
              <a:rPr altLang="zh-CN" dirty="0" sz="2400" lang="en-US"/>
              <a:t>4</a:t>
            </a:r>
            <a:r>
              <a:rPr altLang="zh-CN" dirty="0" sz="2400" lang="en-US"/>
              <a:t>5</a:t>
            </a:r>
            <a:r>
              <a:rPr altLang="zh-CN" dirty="0" sz="2400" lang="en-US"/>
              <a:t>3</a:t>
            </a:r>
            <a:r>
              <a:rPr altLang="zh-CN" dirty="0" sz="2400" lang="en-US"/>
              <a:t>5</a:t>
            </a:r>
            <a:r>
              <a:rPr altLang="zh-CN" dirty="0" sz="2400" lang="en-US"/>
              <a:t>4</a:t>
            </a:r>
            <a:r>
              <a:rPr altLang="zh-CN" dirty="0" sz="2400" lang="en-US"/>
              <a:t>4</a:t>
            </a:r>
            <a:r>
              <a:rPr altLang="zh-CN" dirty="0" sz="2400" lang="en-US"/>
              <a:t>5</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altLang="zh-CN" dirty="0" sz="2400" lang="en-US"/>
              <a:t>V</a:t>
            </a:r>
            <a:r>
              <a:rPr altLang="zh-CN" dirty="0" sz="2400" lang="en-US"/>
              <a:t>e</a:t>
            </a:r>
            <a:r>
              <a:rPr altLang="zh-CN" dirty="0" sz="2400" lang="en-US"/>
              <a:t>l</a:t>
            </a:r>
            <a:r>
              <a:rPr altLang="zh-CN" dirty="0" sz="2400" lang="en-US"/>
              <a:t>t</a:t>
            </a:r>
            <a:r>
              <a:rPr altLang="zh-CN" dirty="0" sz="2400" lang="en-US"/>
              <a:t>e</a:t>
            </a:r>
            <a:r>
              <a:rPr altLang="zh-CN" dirty="0" sz="2400" lang="en-US"/>
              <a:t>c</a:t>
            </a:r>
            <a:r>
              <a:rPr altLang="zh-CN" dirty="0" sz="2400" lang="en-US"/>
              <a:t>h </a:t>
            </a:r>
            <a:r>
              <a:rPr altLang="zh-CN" dirty="0" sz="2400" lang="en-US"/>
              <a:t>r</a:t>
            </a:r>
            <a:r>
              <a:rPr altLang="zh-CN" dirty="0" sz="2400" lang="en-US"/>
              <a:t>anga </a:t>
            </a:r>
            <a:r>
              <a:rPr altLang="zh-CN" dirty="0" sz="2400" lang="en-US"/>
              <a:t>sanku </a:t>
            </a:r>
            <a:r>
              <a:rPr altLang="zh-CN" dirty="0" sz="2400" lang="en-US"/>
              <a:t>arts </a:t>
            </a:r>
            <a:r>
              <a:rPr altLang="zh-CN"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33909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2024-09-09T14:04:43Z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0b0bf4145b624b9f89f97f317b50da53</vt:lpwstr>
  </property>
</Properties>
</file>