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19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385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2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41B-F202-4977-9860-9E3B82D8428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3B2F8B-1A0F-4041-A9FA-A94CBD62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62FB-E4E6-06EE-E0EC-2BB4872FF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Environment 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65EAF-9BAD-79F9-0D26-46736BD6D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A077-BA10-D4D6-F963-1D7976AA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23227" cy="691299"/>
          </a:xfrm>
        </p:spPr>
        <p:txBody>
          <a:bodyPr/>
          <a:lstStyle/>
          <a:p>
            <a:pPr algn="ctr"/>
            <a:r>
              <a:rPr lang="en-US" dirty="0"/>
              <a:t>Definition of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E7A2-4D8F-FF8D-AAF2-C412B4D9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632688"/>
            <a:ext cx="8602725" cy="5126331"/>
          </a:xfrm>
        </p:spPr>
        <p:txBody>
          <a:bodyPr/>
          <a:lstStyle/>
          <a:p>
            <a:r>
              <a:rPr lang="en-US" dirty="0"/>
              <a:t>When Harmful Substances Contaminate the Environment, it is called Pollution.</a:t>
            </a:r>
          </a:p>
          <a:p>
            <a:r>
              <a:rPr lang="en-US" dirty="0"/>
              <a:t>Pollution refers to the very bad condition of environment in terms of quantity and quality.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000" b="1" dirty="0"/>
              <a:t>Types of Pollution</a:t>
            </a:r>
          </a:p>
          <a:p>
            <a:pPr marL="0" indent="0">
              <a:buNone/>
            </a:pPr>
            <a:r>
              <a:rPr lang="en-US" dirty="0"/>
              <a:t>There are five types of pollution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Air Pollution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Water pollution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Noise Pollution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Land Pollution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Radio Active Pollution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8117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B90F-B7CD-0709-7034-5D1A22F8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Air Pollution</a:t>
            </a:r>
            <a:br>
              <a:rPr lang="en-US" dirty="0"/>
            </a:br>
            <a:r>
              <a:rPr lang="en-US" sz="1800" dirty="0"/>
              <a:t>what is Atmosphere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F838-D5A4-1BA1-29A0-13C627BB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Atmosphere is the life blanket of Earth.</a:t>
            </a:r>
          </a:p>
          <a:p>
            <a:r>
              <a:rPr lang="en-US" dirty="0"/>
              <a:t>It is therefore essential that we know more about the atmosphere and the ways in which it is polluted.</a:t>
            </a:r>
          </a:p>
          <a:p>
            <a:r>
              <a:rPr lang="en-US" dirty="0"/>
              <a:t>Air is considered safe when it contains no harmful dust and gases.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000" b="1" dirty="0"/>
              <a:t>Causes of Air Pollution </a:t>
            </a:r>
          </a:p>
          <a:p>
            <a:pPr marL="0" indent="0">
              <a:buNone/>
            </a:pPr>
            <a:r>
              <a:rPr lang="en-US" dirty="0"/>
              <a:t>Major sources of Air Pollution: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Industries.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Automobiles and Domestic fuels.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High Proportion of undesirable gases, such as </a:t>
            </a:r>
            <a:r>
              <a:rPr lang="en-US" dirty="0" err="1"/>
              <a:t>sulphur</a:t>
            </a:r>
            <a:r>
              <a:rPr lang="en-US" dirty="0"/>
              <a:t> dioxide and carbon monoxide.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390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0659-129C-8A48-16D2-8CF0AFB2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Effects of Air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D60C-74C0-DB2D-29E2-C99EB75A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447"/>
            <a:ext cx="8596668" cy="46179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Air Pollution affects????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Human health.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Animals.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Plants.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atmosphere as a whole.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Global warming.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Ozone depletion ( Ozone hole).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Acid Rain.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Various respiratory illnesses.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4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AD6E-0482-B170-B170-B13BFF17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avoid Air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5EC4-C852-AFAC-3E25-4CE6B030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529"/>
            <a:ext cx="8672083" cy="45308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Yes, we can avoid pollution as follows: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natural Gases, like LPG (Liquefied Petroleum Gas) autos.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Do not Burst Crackers.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less amount of fuel for Vehicles.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Avoid using and use electric stoves (bio gas).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5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6AC3-252C-CF47-C7D9-8BE5CBBE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30A8-D571-2858-E06E-100946D8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0" y="1536568"/>
            <a:ext cx="7859981" cy="450479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Environmental pollution is increasing globally and, together with climate change, is a priority on the environmental, political, business, and scientific agendas . Air , land , and water pollution have an impact on all ecosystems and our lives and can jeopardize our future and future generations.</a:t>
            </a:r>
          </a:p>
        </p:txBody>
      </p:sp>
    </p:spTree>
    <p:extLst>
      <p:ext uri="{BB962C8B-B14F-4D97-AF65-F5344CB8AC3E}">
        <p14:creationId xmlns:p14="http://schemas.microsoft.com/office/powerpoint/2010/main" val="33289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00-2D1D-27F4-A9B4-D338F6E8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0DC8-835C-0BF0-F37F-7AADFC65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49285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Environment Pollution</Template>
  <TotalTime>6</TotalTime>
  <Words>274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Trebuchet MS</vt:lpstr>
      <vt:lpstr>Wingdings 3</vt:lpstr>
      <vt:lpstr>Facet</vt:lpstr>
      <vt:lpstr>Environment Pollution</vt:lpstr>
      <vt:lpstr>Definition of Pollution</vt:lpstr>
      <vt:lpstr>Air Pollution what is Atmosphere</vt:lpstr>
      <vt:lpstr>Effects of Air Pollution</vt:lpstr>
      <vt:lpstr>How to avoid Air Pollution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Rittika Sithy</dc:creator>
  <cp:lastModifiedBy>Rittika Sithy</cp:lastModifiedBy>
  <cp:revision>1</cp:revision>
  <dcterms:created xsi:type="dcterms:W3CDTF">2024-12-17T10:10:51Z</dcterms:created>
  <dcterms:modified xsi:type="dcterms:W3CDTF">2024-12-17T10:17:05Z</dcterms:modified>
</cp:coreProperties>
</file>