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B955-2C10-3687-D0F0-DFDCC2791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FBF72-193C-A4AE-7740-5E3270D11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E540D-F893-4A0D-CC88-272092CE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954-815A-4ED2-BB1C-D77D88AFC97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6AFA-11AB-2746-8A16-98387C35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0EEB0-C758-3B4F-E2E3-71015BC4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206F-1705-40F9-92CE-74A76BE9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83CB-C48B-7989-030B-71A2B8E9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9F862-58E8-3943-0CDF-B0A38B96C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DA68-7C1D-A893-5E05-A93626E4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954-815A-4ED2-BB1C-D77D88AFC97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046A-C550-7E25-A8C5-578DE31E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7D81-6B45-7143-426B-C88B772F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206F-1705-40F9-92CE-74A76BE9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B9DD1-C113-CBCF-BAAC-E8BCCA101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93E07-1371-8C1D-90F8-224987E5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7A9E5-41BB-E59E-D2FC-E43EC402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954-815A-4ED2-BB1C-D77D88AFC97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E43C-5D42-A1E5-A3E4-ED8FC4C2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DCBE7-BA76-C17E-3EF7-AAF73690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206F-1705-40F9-92CE-74A76BE9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1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2F3D-DEA4-D594-38BA-8DCE87E5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58C2-BAFA-E128-93E2-4389E053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AB985-DF83-F915-E87E-BD4DC41C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954-815A-4ED2-BB1C-D77D88AFC97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DC0EE-DFF8-B8F1-CAE8-07728F76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B5BC-A4AB-7849-BCA0-D4491E2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206F-1705-40F9-92CE-74A76BE9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8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8077-7DF7-40A6-E052-0204E6D7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38FE4-8011-3B39-BD66-A01D053BB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BFF3F-0F84-8249-DEA5-C492C886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954-815A-4ED2-BB1C-D77D88AFC97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B5B3-41BF-BEF7-048B-DC20D6BF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A76E-9069-9BF2-99E6-9970AA73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206F-1705-40F9-92CE-74A76BE9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9B63-114B-0EEF-339A-06D26792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F446-0500-ECAF-6DB9-5E498C520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D1926-D359-B69F-D872-F67209402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7B1DA-AD19-DDA2-A794-4F076E73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954-815A-4ED2-BB1C-D77D88AFC97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05E7-EFD9-4507-785C-EB1351CC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AA17-91D5-4AA6-2B42-E1C9856E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206F-1705-40F9-92CE-74A76BE9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86E2-A2A4-2BEB-C12A-6D599CB4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B8D77-D158-EF2E-2D5C-48D9FE45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DFA9-7757-33C6-5B92-5238720CC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DBB20-065C-A19D-CF7E-70037219F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09B82-F355-9557-13E5-FFEA82926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D30B9-A9C3-D9BE-0722-E3BB020F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954-815A-4ED2-BB1C-D77D88AFC97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E4F85-FA07-A131-207C-ECFEE49D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9EA2D-4094-C50E-62D8-3F3F5546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206F-1705-40F9-92CE-74A76BE9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2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FDE4-1D20-BA5C-C02F-74FAA3E1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DE4D8-3486-9AB4-2F47-78DC91A3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954-815A-4ED2-BB1C-D77D88AFC97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302CD-F7A7-1C32-26B3-5D4825BC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0F19D-7071-F6C2-6856-89F5C129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206F-1705-40F9-92CE-74A76BE9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5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9500C-B091-BE82-7124-E373AB6B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954-815A-4ED2-BB1C-D77D88AFC97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CDB77-7C53-BB90-4430-12D780B9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10961-B4A4-EB4C-510F-801D3AF5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206F-1705-40F9-92CE-74A76BE9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89EC-C90A-51EE-6473-687AA07A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F53D-C668-DBD3-FA0C-46AD6A9C5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BD1A0-F2D9-953A-9DCD-104C65467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9A528-A108-CE54-C244-CAB5EA4D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954-815A-4ED2-BB1C-D77D88AFC97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41371-4AFF-4372-DDBB-E4CB04AA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9AE27-A14E-93AD-84F1-0551B3C9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206F-1705-40F9-92CE-74A76BE9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1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6FFD-B81A-1E66-3428-912BE143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5B5D0-8227-4228-6EE6-062F52474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7DE7E-AA60-0B9F-2294-A08D0E91E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DE075-D30B-828B-7C74-C9917067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954-815A-4ED2-BB1C-D77D88AFC97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87EB7-2BE6-D973-BDD4-5973BD79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FBEE-7007-E5D7-1432-20EF4FF5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206F-1705-40F9-92CE-74A76BE9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656B-3333-BB3A-E420-E9A5460A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40177-AAE9-96A0-4D38-4E1049E7B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2487-7394-1793-E51B-E25979972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4954-815A-4ED2-BB1C-D77D88AFC97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8A23-A716-605F-37F4-F27125C53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2206-E368-78A3-FA4A-FCCFD612C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0206F-1705-40F9-92CE-74A76BE9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nature-landscapes/river/landscape-nature-water-sky-mountain-hill-river-autum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utumn_trees_in_Dresden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lue-sky-under-brown-mountain-96046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nada-tree-river-landscape-nature-1206405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ummit-lake-wv-night-sky-reflection_-_west_virginia_-_forestwander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D0F033A-4CC6-49F4-1783-1D361EC249C2}"/>
              </a:ext>
            </a:extLst>
          </p:cNvPr>
          <p:cNvSpPr/>
          <p:nvPr/>
        </p:nvSpPr>
        <p:spPr>
          <a:xfrm>
            <a:off x="1790701" y="1428750"/>
            <a:ext cx="9096374" cy="4572000"/>
          </a:xfrm>
          <a:custGeom>
            <a:avLst/>
            <a:gdLst/>
            <a:ahLst/>
            <a:cxnLst/>
            <a:rect l="l" t="t" r="r" b="b"/>
            <a:pathLst>
              <a:path w="9096374" h="4572000">
                <a:moveTo>
                  <a:pt x="7354125" y="443803"/>
                </a:moveTo>
                <a:cubicBezTo>
                  <a:pt x="7159151" y="443803"/>
                  <a:pt x="6986592" y="476891"/>
                  <a:pt x="6836447" y="543069"/>
                </a:cubicBezTo>
                <a:cubicBezTo>
                  <a:pt x="6686303" y="609246"/>
                  <a:pt x="6568892" y="699973"/>
                  <a:pt x="6484213" y="815250"/>
                </a:cubicBezTo>
                <a:cubicBezTo>
                  <a:pt x="6399535" y="930527"/>
                  <a:pt x="6348657" y="1050429"/>
                  <a:pt x="6331579" y="1174956"/>
                </a:cubicBezTo>
                <a:cubicBezTo>
                  <a:pt x="6314501" y="1299483"/>
                  <a:pt x="6305962" y="1486274"/>
                  <a:pt x="6305962" y="1735329"/>
                </a:cubicBezTo>
                <a:lnTo>
                  <a:pt x="6305962" y="2745067"/>
                </a:lnTo>
                <a:cubicBezTo>
                  <a:pt x="6305962" y="3083781"/>
                  <a:pt x="6333713" y="3337461"/>
                  <a:pt x="6389217" y="3506106"/>
                </a:cubicBezTo>
                <a:cubicBezTo>
                  <a:pt x="6444720" y="3674752"/>
                  <a:pt x="6557862" y="3806751"/>
                  <a:pt x="6728643" y="3902103"/>
                </a:cubicBezTo>
                <a:cubicBezTo>
                  <a:pt x="6899423" y="3997456"/>
                  <a:pt x="7116456" y="4045132"/>
                  <a:pt x="7379742" y="4045132"/>
                </a:cubicBezTo>
                <a:cubicBezTo>
                  <a:pt x="7633066" y="4045132"/>
                  <a:pt x="7846186" y="3988833"/>
                  <a:pt x="8019101" y="3876236"/>
                </a:cubicBezTo>
                <a:cubicBezTo>
                  <a:pt x="8192016" y="3763639"/>
                  <a:pt x="8303735" y="3632513"/>
                  <a:pt x="8354257" y="3482858"/>
                </a:cubicBezTo>
                <a:cubicBezTo>
                  <a:pt x="8404779" y="3333203"/>
                  <a:pt x="8430041" y="3079511"/>
                  <a:pt x="8430041" y="2721785"/>
                </a:cubicBezTo>
                <a:lnTo>
                  <a:pt x="8430041" y="2587095"/>
                </a:lnTo>
                <a:lnTo>
                  <a:pt x="7531310" y="2587095"/>
                </a:lnTo>
                <a:lnTo>
                  <a:pt x="7531310" y="3021517"/>
                </a:lnTo>
                <a:cubicBezTo>
                  <a:pt x="7531310" y="3211266"/>
                  <a:pt x="7520992" y="3331818"/>
                  <a:pt x="7500356" y="3383175"/>
                </a:cubicBezTo>
                <a:cubicBezTo>
                  <a:pt x="7479720" y="3434531"/>
                  <a:pt x="7435957" y="3460209"/>
                  <a:pt x="7369069" y="3460209"/>
                </a:cubicBezTo>
                <a:cubicBezTo>
                  <a:pt x="7299333" y="3460209"/>
                  <a:pt x="7254503" y="3434592"/>
                  <a:pt x="7234579" y="3383358"/>
                </a:cubicBezTo>
                <a:cubicBezTo>
                  <a:pt x="7214655" y="3332124"/>
                  <a:pt x="7204693" y="3222540"/>
                  <a:pt x="7204693" y="3054606"/>
                </a:cubicBezTo>
                <a:lnTo>
                  <a:pt x="7204693" y="1449272"/>
                </a:lnTo>
                <a:cubicBezTo>
                  <a:pt x="7204693" y="1274222"/>
                  <a:pt x="7214655" y="1160368"/>
                  <a:pt x="7234579" y="1107711"/>
                </a:cubicBezTo>
                <a:cubicBezTo>
                  <a:pt x="7254503" y="1055054"/>
                  <a:pt x="7301468" y="1028725"/>
                  <a:pt x="7375473" y="1028725"/>
                </a:cubicBezTo>
                <a:cubicBezTo>
                  <a:pt x="7440939" y="1028725"/>
                  <a:pt x="7483278" y="1050384"/>
                  <a:pt x="7502491" y="1093702"/>
                </a:cubicBezTo>
                <a:cubicBezTo>
                  <a:pt x="7521703" y="1137020"/>
                  <a:pt x="7531310" y="1246014"/>
                  <a:pt x="7531310" y="1420686"/>
                </a:cubicBezTo>
                <a:lnTo>
                  <a:pt x="7531310" y="2021386"/>
                </a:lnTo>
                <a:lnTo>
                  <a:pt x="8430041" y="2021386"/>
                </a:lnTo>
                <a:lnTo>
                  <a:pt x="8430041" y="1693067"/>
                </a:lnTo>
                <a:cubicBezTo>
                  <a:pt x="8430041" y="1370453"/>
                  <a:pt x="8403001" y="1132756"/>
                  <a:pt x="8348920" y="979976"/>
                </a:cubicBezTo>
                <a:cubicBezTo>
                  <a:pt x="8294840" y="827197"/>
                  <a:pt x="8181698" y="699640"/>
                  <a:pt x="8009495" y="597305"/>
                </a:cubicBezTo>
                <a:cubicBezTo>
                  <a:pt x="7837291" y="494970"/>
                  <a:pt x="7618835" y="443803"/>
                  <a:pt x="7354125" y="443803"/>
                </a:cubicBezTo>
                <a:close/>
                <a:moveTo>
                  <a:pt x="762015" y="0"/>
                </a:moveTo>
                <a:lnTo>
                  <a:pt x="8334359" y="0"/>
                </a:lnTo>
                <a:cubicBezTo>
                  <a:pt x="8755208" y="0"/>
                  <a:pt x="9096374" y="341166"/>
                  <a:pt x="9096374" y="762015"/>
                </a:cubicBezTo>
                <a:lnTo>
                  <a:pt x="9096374" y="3809985"/>
                </a:lnTo>
                <a:cubicBezTo>
                  <a:pt x="9096374" y="4230834"/>
                  <a:pt x="8755208" y="4572000"/>
                  <a:pt x="8334359" y="4572000"/>
                </a:cubicBezTo>
                <a:lnTo>
                  <a:pt x="762015" y="4572000"/>
                </a:lnTo>
                <a:cubicBezTo>
                  <a:pt x="341166" y="4572000"/>
                  <a:pt x="0" y="4230834"/>
                  <a:pt x="0" y="3809985"/>
                </a:cubicBezTo>
                <a:lnTo>
                  <a:pt x="0" y="762015"/>
                </a:lnTo>
                <a:cubicBezTo>
                  <a:pt x="0" y="341166"/>
                  <a:pt x="341166" y="0"/>
                  <a:pt x="762015" y="0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99D5B-9C81-57A2-0135-86089005FB37}"/>
              </a:ext>
            </a:extLst>
          </p:cNvPr>
          <p:cNvSpPr txBox="1"/>
          <p:nvPr/>
        </p:nvSpPr>
        <p:spPr>
          <a:xfrm>
            <a:off x="2664798" y="2713377"/>
            <a:ext cx="39539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CLEANLINESS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the work area by conducting a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cleanup campaign.</a:t>
            </a:r>
          </a:p>
        </p:txBody>
      </p:sp>
    </p:spTree>
    <p:extLst>
      <p:ext uri="{BB962C8B-B14F-4D97-AF65-F5344CB8AC3E}">
        <p14:creationId xmlns:p14="http://schemas.microsoft.com/office/powerpoint/2010/main" val="70867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prism isContent="1"/>
      </p:transition>
    </mc:Choice>
    <mc:Fallback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1D07B7D-18D5-CC5D-4609-C5D72AF07334}"/>
              </a:ext>
            </a:extLst>
          </p:cNvPr>
          <p:cNvSpPr/>
          <p:nvPr/>
        </p:nvSpPr>
        <p:spPr>
          <a:xfrm>
            <a:off x="1100138" y="943897"/>
            <a:ext cx="9801224" cy="4699819"/>
          </a:xfrm>
          <a:custGeom>
            <a:avLst/>
            <a:gdLst/>
            <a:ahLst/>
            <a:cxnLst/>
            <a:rect l="l" t="t" r="r" b="b"/>
            <a:pathLst>
              <a:path w="9801224" h="4699819">
                <a:moveTo>
                  <a:pt x="8231687" y="1092634"/>
                </a:moveTo>
                <a:cubicBezTo>
                  <a:pt x="8287190" y="1092634"/>
                  <a:pt x="8323837" y="1115049"/>
                  <a:pt x="8341626" y="1159879"/>
                </a:cubicBezTo>
                <a:cubicBezTo>
                  <a:pt x="8359416" y="1204709"/>
                  <a:pt x="8368311" y="1307533"/>
                  <a:pt x="8368311" y="1468351"/>
                </a:cubicBezTo>
                <a:lnTo>
                  <a:pt x="8368311" y="3056607"/>
                </a:lnTo>
                <a:cubicBezTo>
                  <a:pt x="8368311" y="3260120"/>
                  <a:pt x="8359772" y="3388917"/>
                  <a:pt x="8342694" y="3442998"/>
                </a:cubicBezTo>
                <a:cubicBezTo>
                  <a:pt x="8325616" y="3497078"/>
                  <a:pt x="8286479" y="3524118"/>
                  <a:pt x="8225282" y="3524118"/>
                </a:cubicBezTo>
                <a:cubicBezTo>
                  <a:pt x="8165509" y="3524118"/>
                  <a:pt x="8127440" y="3500636"/>
                  <a:pt x="8111073" y="3453671"/>
                </a:cubicBezTo>
                <a:cubicBezTo>
                  <a:pt x="8094707" y="3406707"/>
                  <a:pt x="8086524" y="3282891"/>
                  <a:pt x="8086524" y="3082224"/>
                </a:cubicBezTo>
                <a:lnTo>
                  <a:pt x="8086524" y="1468351"/>
                </a:lnTo>
                <a:cubicBezTo>
                  <a:pt x="8086524" y="1290455"/>
                  <a:pt x="8098976" y="1183361"/>
                  <a:pt x="8123882" y="1147070"/>
                </a:cubicBezTo>
                <a:cubicBezTo>
                  <a:pt x="8148787" y="1110780"/>
                  <a:pt x="8184722" y="1092634"/>
                  <a:pt x="8231687" y="1092634"/>
                </a:cubicBezTo>
                <a:close/>
                <a:moveTo>
                  <a:pt x="8227417" y="507712"/>
                </a:moveTo>
                <a:cubicBezTo>
                  <a:pt x="8032443" y="507712"/>
                  <a:pt x="7861663" y="539733"/>
                  <a:pt x="7715076" y="603776"/>
                </a:cubicBezTo>
                <a:cubicBezTo>
                  <a:pt x="7568490" y="667818"/>
                  <a:pt x="7452146" y="759613"/>
                  <a:pt x="7366044" y="879159"/>
                </a:cubicBezTo>
                <a:cubicBezTo>
                  <a:pt x="7279943" y="998705"/>
                  <a:pt x="7228709" y="1130704"/>
                  <a:pt x="7212342" y="1275156"/>
                </a:cubicBezTo>
                <a:cubicBezTo>
                  <a:pt x="7195976" y="1419607"/>
                  <a:pt x="7187793" y="1665460"/>
                  <a:pt x="7187793" y="2012713"/>
                </a:cubicBezTo>
                <a:lnTo>
                  <a:pt x="7187793" y="2604039"/>
                </a:lnTo>
                <a:cubicBezTo>
                  <a:pt x="7187793" y="2959832"/>
                  <a:pt x="7196332" y="3208886"/>
                  <a:pt x="7213410" y="3351203"/>
                </a:cubicBezTo>
                <a:cubicBezTo>
                  <a:pt x="7230488" y="3493520"/>
                  <a:pt x="7283856" y="3625163"/>
                  <a:pt x="7373516" y="3746133"/>
                </a:cubicBezTo>
                <a:cubicBezTo>
                  <a:pt x="7463175" y="3867102"/>
                  <a:pt x="7581654" y="3957829"/>
                  <a:pt x="7728952" y="4018314"/>
                </a:cubicBezTo>
                <a:cubicBezTo>
                  <a:pt x="7876250" y="4078798"/>
                  <a:pt x="8042405" y="4109041"/>
                  <a:pt x="8227417" y="4109041"/>
                </a:cubicBezTo>
                <a:cubicBezTo>
                  <a:pt x="8422391" y="4109041"/>
                  <a:pt x="8593172" y="4077019"/>
                  <a:pt x="8739758" y="4012977"/>
                </a:cubicBezTo>
                <a:cubicBezTo>
                  <a:pt x="8886344" y="3948934"/>
                  <a:pt x="9002688" y="3857140"/>
                  <a:pt x="9088790" y="3737594"/>
                </a:cubicBezTo>
                <a:cubicBezTo>
                  <a:pt x="9174892" y="3618048"/>
                  <a:pt x="9226126" y="3486048"/>
                  <a:pt x="9242492" y="3341597"/>
                </a:cubicBezTo>
                <a:cubicBezTo>
                  <a:pt x="9258859" y="3197145"/>
                  <a:pt x="9267042" y="2951293"/>
                  <a:pt x="9267042" y="2604039"/>
                </a:cubicBezTo>
                <a:lnTo>
                  <a:pt x="9267042" y="2012713"/>
                </a:lnTo>
                <a:cubicBezTo>
                  <a:pt x="9267042" y="1656921"/>
                  <a:pt x="9258503" y="1407866"/>
                  <a:pt x="9241425" y="1265549"/>
                </a:cubicBezTo>
                <a:cubicBezTo>
                  <a:pt x="9224347" y="1123232"/>
                  <a:pt x="9170978" y="991589"/>
                  <a:pt x="9081318" y="870620"/>
                </a:cubicBezTo>
                <a:cubicBezTo>
                  <a:pt x="8991659" y="749650"/>
                  <a:pt x="8873180" y="658923"/>
                  <a:pt x="8725882" y="598439"/>
                </a:cubicBezTo>
                <a:cubicBezTo>
                  <a:pt x="8578584" y="537954"/>
                  <a:pt x="8412429" y="507712"/>
                  <a:pt x="8227417" y="507712"/>
                </a:cubicBezTo>
                <a:close/>
                <a:moveTo>
                  <a:pt x="783319" y="0"/>
                </a:moveTo>
                <a:lnTo>
                  <a:pt x="9017905" y="0"/>
                </a:lnTo>
                <a:cubicBezTo>
                  <a:pt x="9450520" y="0"/>
                  <a:pt x="9801224" y="350704"/>
                  <a:pt x="9801224" y="783319"/>
                </a:cubicBezTo>
                <a:lnTo>
                  <a:pt x="9801224" y="3916500"/>
                </a:lnTo>
                <a:cubicBezTo>
                  <a:pt x="9801224" y="4349115"/>
                  <a:pt x="9450520" y="4699819"/>
                  <a:pt x="9017905" y="4699819"/>
                </a:cubicBezTo>
                <a:lnTo>
                  <a:pt x="783319" y="4699819"/>
                </a:lnTo>
                <a:cubicBezTo>
                  <a:pt x="350704" y="4699819"/>
                  <a:pt x="0" y="4349115"/>
                  <a:pt x="0" y="3916500"/>
                </a:cubicBezTo>
                <a:lnTo>
                  <a:pt x="0" y="783319"/>
                </a:lnTo>
                <a:cubicBezTo>
                  <a:pt x="0" y="350704"/>
                  <a:pt x="350704" y="0"/>
                  <a:pt x="783319" y="0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8594B-8A16-EFB2-F9B9-C868DDFC4E89}"/>
              </a:ext>
            </a:extLst>
          </p:cNvPr>
          <p:cNvSpPr txBox="1"/>
          <p:nvPr/>
        </p:nvSpPr>
        <p:spPr>
          <a:xfrm>
            <a:off x="1990725" y="2399414"/>
            <a:ext cx="4105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" panose="020B0502040204020203" pitchFamily="34" charset="0"/>
              </a:rPr>
              <a:t>ORGANIZE</a:t>
            </a:r>
          </a:p>
          <a:p>
            <a:r>
              <a:rPr lang="en-US" sz="1600" dirty="0"/>
              <a:t>Eliminate whatever is not needed by </a:t>
            </a:r>
          </a:p>
          <a:p>
            <a:r>
              <a:rPr lang="en-US" sz="1600" dirty="0"/>
              <a:t>separating needed tools , parts , and</a:t>
            </a:r>
          </a:p>
          <a:p>
            <a:r>
              <a:rPr lang="en-US" sz="1600" dirty="0"/>
              <a:t> instructions from unneeded</a:t>
            </a:r>
          </a:p>
          <a:p>
            <a:r>
              <a:rPr lang="en-US" sz="1600" dirty="0"/>
              <a:t> materials.</a:t>
            </a:r>
          </a:p>
        </p:txBody>
      </p:sp>
    </p:spTree>
    <p:extLst>
      <p:ext uri="{BB962C8B-B14F-4D97-AF65-F5344CB8AC3E}">
        <p14:creationId xmlns:p14="http://schemas.microsoft.com/office/powerpoint/2010/main" val="188891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708ACAB-D92C-BFD6-3E7A-4421CB579F2A}"/>
              </a:ext>
            </a:extLst>
          </p:cNvPr>
          <p:cNvSpPr/>
          <p:nvPr/>
        </p:nvSpPr>
        <p:spPr>
          <a:xfrm>
            <a:off x="1390651" y="1155382"/>
            <a:ext cx="9591674" cy="4547235"/>
          </a:xfrm>
          <a:custGeom>
            <a:avLst/>
            <a:gdLst/>
            <a:ahLst/>
            <a:cxnLst/>
            <a:rect l="l" t="t" r="r" b="b"/>
            <a:pathLst>
              <a:path w="9591674" h="4547235">
                <a:moveTo>
                  <a:pt x="7522955" y="431420"/>
                </a:moveTo>
                <a:cubicBezTo>
                  <a:pt x="7309480" y="431420"/>
                  <a:pt x="7127314" y="465932"/>
                  <a:pt x="6976459" y="534955"/>
                </a:cubicBezTo>
                <a:cubicBezTo>
                  <a:pt x="6825603" y="603979"/>
                  <a:pt x="6716374" y="699687"/>
                  <a:pt x="6648774" y="822080"/>
                </a:cubicBezTo>
                <a:cubicBezTo>
                  <a:pt x="6581173" y="944472"/>
                  <a:pt x="6547373" y="1138023"/>
                  <a:pt x="6547373" y="1402733"/>
                </a:cubicBezTo>
                <a:cubicBezTo>
                  <a:pt x="6547373" y="1586321"/>
                  <a:pt x="6571211" y="1737177"/>
                  <a:pt x="6618887" y="1855300"/>
                </a:cubicBezTo>
                <a:cubicBezTo>
                  <a:pt x="6666564" y="1973423"/>
                  <a:pt x="6726692" y="2065929"/>
                  <a:pt x="6799274" y="2132818"/>
                </a:cubicBezTo>
                <a:cubicBezTo>
                  <a:pt x="6871856" y="2199707"/>
                  <a:pt x="7019865" y="2307156"/>
                  <a:pt x="7243303" y="2455166"/>
                </a:cubicBezTo>
                <a:cubicBezTo>
                  <a:pt x="7466740" y="2601752"/>
                  <a:pt x="7606922" y="2706355"/>
                  <a:pt x="7663849" y="2768975"/>
                </a:cubicBezTo>
                <a:cubicBezTo>
                  <a:pt x="7719353" y="2831594"/>
                  <a:pt x="7747104" y="2964660"/>
                  <a:pt x="7747104" y="3168173"/>
                </a:cubicBezTo>
                <a:cubicBezTo>
                  <a:pt x="7747104" y="3260679"/>
                  <a:pt x="7732517" y="3330415"/>
                  <a:pt x="7703342" y="3377379"/>
                </a:cubicBezTo>
                <a:cubicBezTo>
                  <a:pt x="7674167" y="3424344"/>
                  <a:pt x="7629693" y="3447826"/>
                  <a:pt x="7569920" y="3447826"/>
                </a:cubicBezTo>
                <a:cubicBezTo>
                  <a:pt x="7510147" y="3447826"/>
                  <a:pt x="7468519" y="3429325"/>
                  <a:pt x="7445037" y="3392323"/>
                </a:cubicBezTo>
                <a:cubicBezTo>
                  <a:pt x="7421554" y="3355320"/>
                  <a:pt x="7409813" y="3272065"/>
                  <a:pt x="7409813" y="3142556"/>
                </a:cubicBezTo>
                <a:lnTo>
                  <a:pt x="7409813" y="2722010"/>
                </a:lnTo>
                <a:lnTo>
                  <a:pt x="6575125" y="2722010"/>
                </a:lnTo>
                <a:lnTo>
                  <a:pt x="6575125" y="2948294"/>
                </a:lnTo>
                <a:cubicBezTo>
                  <a:pt x="6575125" y="3207311"/>
                  <a:pt x="6601454" y="3407266"/>
                  <a:pt x="6654111" y="3548160"/>
                </a:cubicBezTo>
                <a:cubicBezTo>
                  <a:pt x="6706768" y="3689053"/>
                  <a:pt x="6818131" y="3805042"/>
                  <a:pt x="6988200" y="3896125"/>
                </a:cubicBezTo>
                <a:cubicBezTo>
                  <a:pt x="7158268" y="3987207"/>
                  <a:pt x="7363560" y="4032749"/>
                  <a:pt x="7604076" y="4032749"/>
                </a:cubicBezTo>
                <a:cubicBezTo>
                  <a:pt x="7823244" y="4032749"/>
                  <a:pt x="8015372" y="3993256"/>
                  <a:pt x="8180459" y="3914270"/>
                </a:cubicBezTo>
                <a:cubicBezTo>
                  <a:pt x="8345547" y="3835284"/>
                  <a:pt x="8456910" y="3737441"/>
                  <a:pt x="8514548" y="3620742"/>
                </a:cubicBezTo>
                <a:cubicBezTo>
                  <a:pt x="8572187" y="3504041"/>
                  <a:pt x="8601006" y="3322587"/>
                  <a:pt x="8601006" y="3076379"/>
                </a:cubicBezTo>
                <a:cubicBezTo>
                  <a:pt x="8601006" y="2737665"/>
                  <a:pt x="8549060" y="2492168"/>
                  <a:pt x="8445169" y="2339889"/>
                </a:cubicBezTo>
                <a:cubicBezTo>
                  <a:pt x="8341277" y="2187610"/>
                  <a:pt x="8089299" y="1992747"/>
                  <a:pt x="7689233" y="1755300"/>
                </a:cubicBezTo>
                <a:cubicBezTo>
                  <a:pt x="7549717" y="1672824"/>
                  <a:pt x="7465061" y="1602388"/>
                  <a:pt x="7435263" y="1543993"/>
                </a:cubicBezTo>
                <a:cubicBezTo>
                  <a:pt x="7404065" y="1485599"/>
                  <a:pt x="7388466" y="1398730"/>
                  <a:pt x="7388466" y="1283387"/>
                </a:cubicBezTo>
                <a:cubicBezTo>
                  <a:pt x="7388466" y="1193660"/>
                  <a:pt x="7402342" y="1126721"/>
                  <a:pt x="7430093" y="1082570"/>
                </a:cubicBezTo>
                <a:cubicBezTo>
                  <a:pt x="7457845" y="1038418"/>
                  <a:pt x="7498761" y="1016342"/>
                  <a:pt x="7552842" y="1016342"/>
                </a:cubicBezTo>
                <a:cubicBezTo>
                  <a:pt x="7602653" y="1016342"/>
                  <a:pt x="7638232" y="1032709"/>
                  <a:pt x="7659579" y="1065442"/>
                </a:cubicBezTo>
                <a:cubicBezTo>
                  <a:pt x="7680927" y="1098174"/>
                  <a:pt x="7691601" y="1174314"/>
                  <a:pt x="7691601" y="1293860"/>
                </a:cubicBezTo>
                <a:lnTo>
                  <a:pt x="7691601" y="1550031"/>
                </a:lnTo>
                <a:lnTo>
                  <a:pt x="8526289" y="1550031"/>
                </a:lnTo>
                <a:lnTo>
                  <a:pt x="8526289" y="1413406"/>
                </a:lnTo>
                <a:cubicBezTo>
                  <a:pt x="8526289" y="1138735"/>
                  <a:pt x="8499605" y="944116"/>
                  <a:pt x="8446236" y="829551"/>
                </a:cubicBezTo>
                <a:cubicBezTo>
                  <a:pt x="8392867" y="714986"/>
                  <a:pt x="8283995" y="619990"/>
                  <a:pt x="8119619" y="544562"/>
                </a:cubicBezTo>
                <a:cubicBezTo>
                  <a:pt x="7955243" y="469134"/>
                  <a:pt x="7756355" y="431420"/>
                  <a:pt x="7522955" y="431420"/>
                </a:cubicBezTo>
                <a:close/>
                <a:moveTo>
                  <a:pt x="757888" y="0"/>
                </a:moveTo>
                <a:lnTo>
                  <a:pt x="8833786" y="0"/>
                </a:lnTo>
                <a:cubicBezTo>
                  <a:pt x="9252356" y="0"/>
                  <a:pt x="9591674" y="339318"/>
                  <a:pt x="9591674" y="757888"/>
                </a:cubicBezTo>
                <a:lnTo>
                  <a:pt x="9591674" y="3789347"/>
                </a:lnTo>
                <a:cubicBezTo>
                  <a:pt x="9591674" y="4207917"/>
                  <a:pt x="9252356" y="4547235"/>
                  <a:pt x="8833786" y="4547235"/>
                </a:cubicBezTo>
                <a:lnTo>
                  <a:pt x="757888" y="4547235"/>
                </a:lnTo>
                <a:cubicBezTo>
                  <a:pt x="339318" y="4547235"/>
                  <a:pt x="0" y="4207917"/>
                  <a:pt x="0" y="3789347"/>
                </a:cubicBezTo>
                <a:lnTo>
                  <a:pt x="0" y="757888"/>
                </a:lnTo>
                <a:cubicBezTo>
                  <a:pt x="0" y="339318"/>
                  <a:pt x="339318" y="0"/>
                  <a:pt x="757888" y="0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CF4F5-28B9-D160-F238-9CB2C8DE0BCB}"/>
              </a:ext>
            </a:extLst>
          </p:cNvPr>
          <p:cNvSpPr txBox="1"/>
          <p:nvPr/>
        </p:nvSpPr>
        <p:spPr>
          <a:xfrm>
            <a:off x="2209801" y="2305050"/>
            <a:ext cx="38861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Bol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STANDARDIZE</a:t>
            </a:r>
          </a:p>
          <a:p>
            <a:r>
              <a:rPr lang="en-US" sz="1600" dirty="0"/>
              <a:t>Schedule regular cleaning and </a:t>
            </a:r>
          </a:p>
          <a:p>
            <a:r>
              <a:rPr lang="en-US" sz="1600" dirty="0"/>
              <a:t>Maintenance by conducting </a:t>
            </a:r>
            <a:r>
              <a:rPr lang="en-US" sz="1600" dirty="0" err="1"/>
              <a:t>seiri</a:t>
            </a:r>
            <a:r>
              <a:rPr lang="en-US" sz="1600" dirty="0"/>
              <a:t>,</a:t>
            </a:r>
          </a:p>
          <a:p>
            <a:r>
              <a:rPr lang="en-US" sz="1600" dirty="0" err="1"/>
              <a:t>Seiton</a:t>
            </a:r>
            <a:r>
              <a:rPr lang="en-US" sz="1600" dirty="0"/>
              <a:t>, and </a:t>
            </a:r>
            <a:r>
              <a:rPr lang="en-US" sz="1600" dirty="0" err="1"/>
              <a:t>seiso</a:t>
            </a:r>
            <a:r>
              <a:rPr lang="en-US" sz="1600" dirty="0"/>
              <a:t> daily. </a:t>
            </a:r>
          </a:p>
        </p:txBody>
      </p:sp>
    </p:spTree>
    <p:extLst>
      <p:ext uri="{BB962C8B-B14F-4D97-AF65-F5344CB8AC3E}">
        <p14:creationId xmlns:p14="http://schemas.microsoft.com/office/powerpoint/2010/main" val="227470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0DCBD09-EF6A-4BE3-6CA2-2F675A0316FE}"/>
              </a:ext>
            </a:extLst>
          </p:cNvPr>
          <p:cNvSpPr/>
          <p:nvPr/>
        </p:nvSpPr>
        <p:spPr>
          <a:xfrm>
            <a:off x="1656735" y="1039761"/>
            <a:ext cx="8878529" cy="4778477"/>
          </a:xfrm>
          <a:custGeom>
            <a:avLst/>
            <a:gdLst/>
            <a:ahLst/>
            <a:cxnLst/>
            <a:rect l="l" t="t" r="r" b="b"/>
            <a:pathLst>
              <a:path w="8878529" h="4778477">
                <a:moveTo>
                  <a:pt x="7124484" y="1046249"/>
                </a:moveTo>
                <a:cubicBezTo>
                  <a:pt x="7179987" y="1046249"/>
                  <a:pt x="7216634" y="1068664"/>
                  <a:pt x="7234423" y="1113494"/>
                </a:cubicBezTo>
                <a:cubicBezTo>
                  <a:pt x="7252213" y="1158324"/>
                  <a:pt x="7261108" y="1261148"/>
                  <a:pt x="7261108" y="1421966"/>
                </a:cubicBezTo>
                <a:lnTo>
                  <a:pt x="7261108" y="3010222"/>
                </a:lnTo>
                <a:cubicBezTo>
                  <a:pt x="7261108" y="3213735"/>
                  <a:pt x="7252569" y="3342532"/>
                  <a:pt x="7235491" y="3396613"/>
                </a:cubicBezTo>
                <a:cubicBezTo>
                  <a:pt x="7218413" y="3450693"/>
                  <a:pt x="7179276" y="3477733"/>
                  <a:pt x="7118079" y="3477733"/>
                </a:cubicBezTo>
                <a:cubicBezTo>
                  <a:pt x="7058306" y="3477733"/>
                  <a:pt x="7020237" y="3454251"/>
                  <a:pt x="7003870" y="3407286"/>
                </a:cubicBezTo>
                <a:cubicBezTo>
                  <a:pt x="6987504" y="3360322"/>
                  <a:pt x="6979321" y="3236506"/>
                  <a:pt x="6979321" y="3035839"/>
                </a:cubicBezTo>
                <a:lnTo>
                  <a:pt x="6979321" y="1421966"/>
                </a:lnTo>
                <a:cubicBezTo>
                  <a:pt x="6979321" y="1244070"/>
                  <a:pt x="6991773" y="1136976"/>
                  <a:pt x="7016679" y="1100685"/>
                </a:cubicBezTo>
                <a:cubicBezTo>
                  <a:pt x="7041584" y="1064395"/>
                  <a:pt x="7077519" y="1046249"/>
                  <a:pt x="7124484" y="1046249"/>
                </a:cubicBezTo>
                <a:close/>
                <a:moveTo>
                  <a:pt x="7120214" y="461327"/>
                </a:moveTo>
                <a:cubicBezTo>
                  <a:pt x="6925240" y="461327"/>
                  <a:pt x="6754460" y="493348"/>
                  <a:pt x="6607874" y="557391"/>
                </a:cubicBezTo>
                <a:cubicBezTo>
                  <a:pt x="6461287" y="621433"/>
                  <a:pt x="6344943" y="713228"/>
                  <a:pt x="6258841" y="832774"/>
                </a:cubicBezTo>
                <a:cubicBezTo>
                  <a:pt x="6172740" y="952320"/>
                  <a:pt x="6121506" y="1084319"/>
                  <a:pt x="6105139" y="1228771"/>
                </a:cubicBezTo>
                <a:cubicBezTo>
                  <a:pt x="6088773" y="1373222"/>
                  <a:pt x="6080590" y="1619075"/>
                  <a:pt x="6080590" y="1966328"/>
                </a:cubicBezTo>
                <a:lnTo>
                  <a:pt x="6080590" y="2557654"/>
                </a:lnTo>
                <a:cubicBezTo>
                  <a:pt x="6080590" y="2913447"/>
                  <a:pt x="6089129" y="3162501"/>
                  <a:pt x="6106207" y="3304818"/>
                </a:cubicBezTo>
                <a:cubicBezTo>
                  <a:pt x="6123285" y="3447135"/>
                  <a:pt x="6176653" y="3578778"/>
                  <a:pt x="6266313" y="3699748"/>
                </a:cubicBezTo>
                <a:cubicBezTo>
                  <a:pt x="6355973" y="3820717"/>
                  <a:pt x="6474452" y="3911444"/>
                  <a:pt x="6621749" y="3971929"/>
                </a:cubicBezTo>
                <a:cubicBezTo>
                  <a:pt x="6769047" y="4032413"/>
                  <a:pt x="6935202" y="4062656"/>
                  <a:pt x="7120214" y="4062656"/>
                </a:cubicBezTo>
                <a:cubicBezTo>
                  <a:pt x="7315188" y="4062656"/>
                  <a:pt x="7485969" y="4030634"/>
                  <a:pt x="7632555" y="3966592"/>
                </a:cubicBezTo>
                <a:cubicBezTo>
                  <a:pt x="7779141" y="3902549"/>
                  <a:pt x="7895485" y="3810755"/>
                  <a:pt x="7981587" y="3691209"/>
                </a:cubicBezTo>
                <a:cubicBezTo>
                  <a:pt x="8067689" y="3571663"/>
                  <a:pt x="8118923" y="3439663"/>
                  <a:pt x="8135289" y="3295212"/>
                </a:cubicBezTo>
                <a:cubicBezTo>
                  <a:pt x="8151656" y="3150760"/>
                  <a:pt x="8159839" y="2904908"/>
                  <a:pt x="8159839" y="2557654"/>
                </a:cubicBezTo>
                <a:lnTo>
                  <a:pt x="8159839" y="1966328"/>
                </a:lnTo>
                <a:cubicBezTo>
                  <a:pt x="8159839" y="1610536"/>
                  <a:pt x="8151300" y="1361481"/>
                  <a:pt x="8134222" y="1219164"/>
                </a:cubicBezTo>
                <a:cubicBezTo>
                  <a:pt x="8117144" y="1076847"/>
                  <a:pt x="8063775" y="945204"/>
                  <a:pt x="7974115" y="824235"/>
                </a:cubicBezTo>
                <a:cubicBezTo>
                  <a:pt x="7884456" y="703266"/>
                  <a:pt x="7765977" y="612538"/>
                  <a:pt x="7618679" y="552054"/>
                </a:cubicBezTo>
                <a:cubicBezTo>
                  <a:pt x="7471381" y="491569"/>
                  <a:pt x="7305226" y="461327"/>
                  <a:pt x="7120214" y="461327"/>
                </a:cubicBezTo>
                <a:close/>
                <a:moveTo>
                  <a:pt x="796429" y="0"/>
                </a:moveTo>
                <a:lnTo>
                  <a:pt x="8082100" y="0"/>
                </a:lnTo>
                <a:cubicBezTo>
                  <a:pt x="8521956" y="0"/>
                  <a:pt x="8878529" y="356573"/>
                  <a:pt x="8878529" y="796429"/>
                </a:cubicBezTo>
                <a:lnTo>
                  <a:pt x="8878529" y="3982048"/>
                </a:lnTo>
                <a:cubicBezTo>
                  <a:pt x="8878529" y="4421904"/>
                  <a:pt x="8521956" y="4778477"/>
                  <a:pt x="8082100" y="4778477"/>
                </a:cubicBezTo>
                <a:lnTo>
                  <a:pt x="796429" y="4778477"/>
                </a:lnTo>
                <a:cubicBezTo>
                  <a:pt x="356573" y="4778477"/>
                  <a:pt x="0" y="4421904"/>
                  <a:pt x="0" y="3982048"/>
                </a:cubicBezTo>
                <a:lnTo>
                  <a:pt x="0" y="796429"/>
                </a:lnTo>
                <a:cubicBezTo>
                  <a:pt x="0" y="356573"/>
                  <a:pt x="356573" y="0"/>
                  <a:pt x="796429" y="0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OO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B86EF-67A5-B29E-2AFE-87D0FF269D0A}"/>
              </a:ext>
            </a:extLst>
          </p:cNvPr>
          <p:cNvSpPr txBox="1"/>
          <p:nvPr/>
        </p:nvSpPr>
        <p:spPr>
          <a:xfrm>
            <a:off x="2418736" y="2153265"/>
            <a:ext cx="404105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ORDERLINESS</a:t>
            </a:r>
          </a:p>
          <a:p>
            <a:r>
              <a:rPr lang="en-US" sz="1600" dirty="0"/>
              <a:t>Organize whatever remains by neatly</a:t>
            </a:r>
          </a:p>
          <a:p>
            <a:r>
              <a:rPr lang="en-US" sz="1600" dirty="0"/>
              <a:t>arranging and identifying parts and </a:t>
            </a:r>
          </a:p>
          <a:p>
            <a:r>
              <a:rPr lang="en-US" sz="1600" dirty="0"/>
              <a:t>tools for ease of use.</a:t>
            </a:r>
          </a:p>
          <a:p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02DB1-611F-64E8-CE69-DFEAE324452A}"/>
              </a:ext>
            </a:extLst>
          </p:cNvPr>
          <p:cNvSpPr txBox="1"/>
          <p:nvPr/>
        </p:nvSpPr>
        <p:spPr>
          <a:xfrm flipH="1">
            <a:off x="7492182" y="835742"/>
            <a:ext cx="101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5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A6FD7ED-E23B-C175-6612-F4703513DCD3}"/>
              </a:ext>
            </a:extLst>
          </p:cNvPr>
          <p:cNvSpPr/>
          <p:nvPr/>
        </p:nvSpPr>
        <p:spPr>
          <a:xfrm>
            <a:off x="1671320" y="1143000"/>
            <a:ext cx="8849360" cy="4572000"/>
          </a:xfrm>
          <a:custGeom>
            <a:avLst/>
            <a:gdLst/>
            <a:ahLst/>
            <a:cxnLst/>
            <a:rect l="l" t="t" r="r" b="b"/>
            <a:pathLst>
              <a:path w="8849360" h="4572000">
                <a:moveTo>
                  <a:pt x="6963230" y="1107711"/>
                </a:moveTo>
                <a:cubicBezTo>
                  <a:pt x="7061429" y="1107711"/>
                  <a:pt x="7128318" y="1118029"/>
                  <a:pt x="7163897" y="1138665"/>
                </a:cubicBezTo>
                <a:cubicBezTo>
                  <a:pt x="7199477" y="1159301"/>
                  <a:pt x="7222247" y="1191678"/>
                  <a:pt x="7232210" y="1235796"/>
                </a:cubicBezTo>
                <a:cubicBezTo>
                  <a:pt x="7242172" y="1279915"/>
                  <a:pt x="7247153" y="1380248"/>
                  <a:pt x="7247153" y="1536797"/>
                </a:cubicBezTo>
                <a:lnTo>
                  <a:pt x="7247153" y="2879556"/>
                </a:lnTo>
                <a:cubicBezTo>
                  <a:pt x="7247153" y="3110110"/>
                  <a:pt x="7232210" y="3251359"/>
                  <a:pt x="7202323" y="3303305"/>
                </a:cubicBezTo>
                <a:cubicBezTo>
                  <a:pt x="7172436" y="3355250"/>
                  <a:pt x="7092739" y="3381223"/>
                  <a:pt x="6963230" y="3381223"/>
                </a:cubicBezTo>
                <a:close/>
                <a:moveTo>
                  <a:pt x="6064500" y="516384"/>
                </a:moveTo>
                <a:lnTo>
                  <a:pt x="6064500" y="3972550"/>
                </a:lnTo>
                <a:lnTo>
                  <a:pt x="7198053" y="3972550"/>
                </a:lnTo>
                <a:cubicBezTo>
                  <a:pt x="7412952" y="3972550"/>
                  <a:pt x="7573770" y="3960809"/>
                  <a:pt x="7680508" y="3937327"/>
                </a:cubicBezTo>
                <a:cubicBezTo>
                  <a:pt x="7787245" y="3913844"/>
                  <a:pt x="7876905" y="3872573"/>
                  <a:pt x="7949486" y="3813511"/>
                </a:cubicBezTo>
                <a:cubicBezTo>
                  <a:pt x="8022068" y="3754449"/>
                  <a:pt x="8072947" y="3672617"/>
                  <a:pt x="8102122" y="3568014"/>
                </a:cubicBezTo>
                <a:cubicBezTo>
                  <a:pt x="8131296" y="3463411"/>
                  <a:pt x="8145884" y="3255984"/>
                  <a:pt x="8145884" y="2945734"/>
                </a:cubicBezTo>
                <a:lnTo>
                  <a:pt x="8145884" y="1735329"/>
                </a:lnTo>
                <a:cubicBezTo>
                  <a:pt x="8145884" y="1408000"/>
                  <a:pt x="8135922" y="1188476"/>
                  <a:pt x="8115998" y="1076757"/>
                </a:cubicBezTo>
                <a:cubicBezTo>
                  <a:pt x="8096073" y="965038"/>
                  <a:pt x="8046262" y="863638"/>
                  <a:pt x="7966565" y="772555"/>
                </a:cubicBezTo>
                <a:cubicBezTo>
                  <a:pt x="7886867" y="681472"/>
                  <a:pt x="7770523" y="616006"/>
                  <a:pt x="7617532" y="576157"/>
                </a:cubicBezTo>
                <a:cubicBezTo>
                  <a:pt x="7464542" y="536309"/>
                  <a:pt x="7171013" y="516384"/>
                  <a:pt x="6736947" y="516384"/>
                </a:cubicBezTo>
                <a:close/>
                <a:moveTo>
                  <a:pt x="762015" y="0"/>
                </a:moveTo>
                <a:lnTo>
                  <a:pt x="8087345" y="0"/>
                </a:lnTo>
                <a:cubicBezTo>
                  <a:pt x="8508194" y="0"/>
                  <a:pt x="8849360" y="341166"/>
                  <a:pt x="8849360" y="762015"/>
                </a:cubicBezTo>
                <a:lnTo>
                  <a:pt x="8849360" y="3809985"/>
                </a:lnTo>
                <a:cubicBezTo>
                  <a:pt x="8849360" y="4230834"/>
                  <a:pt x="8508194" y="4572000"/>
                  <a:pt x="8087345" y="4572000"/>
                </a:cubicBezTo>
                <a:lnTo>
                  <a:pt x="762015" y="4572000"/>
                </a:lnTo>
                <a:cubicBezTo>
                  <a:pt x="341166" y="4572000"/>
                  <a:pt x="0" y="4230834"/>
                  <a:pt x="0" y="3809985"/>
                </a:cubicBezTo>
                <a:lnTo>
                  <a:pt x="0" y="762015"/>
                </a:lnTo>
                <a:cubicBezTo>
                  <a:pt x="0" y="341166"/>
                  <a:pt x="341166" y="0"/>
                  <a:pt x="762015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33224-0D0A-80A1-F135-0728542FA24F}"/>
              </a:ext>
            </a:extLst>
          </p:cNvPr>
          <p:cNvSpPr txBox="1"/>
          <p:nvPr/>
        </p:nvSpPr>
        <p:spPr>
          <a:xfrm>
            <a:off x="2733040" y="2225040"/>
            <a:ext cx="33629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DISCIPLINE</a:t>
            </a:r>
          </a:p>
          <a:p>
            <a:r>
              <a:rPr lang="en-US" sz="1600" dirty="0"/>
              <a:t>Make 5S a way of life by forming the</a:t>
            </a:r>
          </a:p>
          <a:p>
            <a:r>
              <a:rPr lang="en-US" sz="1600" dirty="0"/>
              <a:t>habit of always following the first four</a:t>
            </a:r>
          </a:p>
          <a:p>
            <a:r>
              <a:rPr lang="en-US" sz="1600" dirty="0"/>
              <a:t>S’s.</a:t>
            </a:r>
          </a:p>
        </p:txBody>
      </p:sp>
    </p:spTree>
    <p:extLst>
      <p:ext uri="{BB962C8B-B14F-4D97-AF65-F5344CB8AC3E}">
        <p14:creationId xmlns:p14="http://schemas.microsoft.com/office/powerpoint/2010/main" val="7798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Rittika Sithy</dc:creator>
  <cp:lastModifiedBy>Rittika Sithy</cp:lastModifiedBy>
  <cp:revision>8</cp:revision>
  <dcterms:created xsi:type="dcterms:W3CDTF">2024-12-21T16:55:08Z</dcterms:created>
  <dcterms:modified xsi:type="dcterms:W3CDTF">2024-12-22T09:11:21Z</dcterms:modified>
</cp:coreProperties>
</file>