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Untitled%20form%20(Response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Untitled%20form%20(Response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Type of food preferred or suggested in breakfast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Boiled Eggs</c:v>
              </c:pt>
              <c:pt idx="1">
                <c:v>Fruits</c:v>
              </c:pt>
              <c:pt idx="2">
                <c:v>Other:</c:v>
              </c:pt>
              <c:pt idx="3">
                <c:v>Vegetable Soup/ Chicken Soup</c:v>
              </c:pt>
            </c:strLit>
          </c:cat>
          <c:val>
            <c:numLit>
              <c:formatCode>General</c:formatCode>
              <c:ptCount val="4"/>
              <c:pt idx="0">
                <c:v>15</c:v>
              </c:pt>
              <c:pt idx="1">
                <c:v>16</c:v>
              </c:pt>
              <c:pt idx="2">
                <c:v>7</c:v>
              </c:pt>
              <c:pt idx="3">
                <c:v>6</c:v>
              </c:pt>
            </c:numLit>
          </c:val>
          <c:extLst>
            <c:ext xmlns:c16="http://schemas.microsoft.com/office/drawing/2014/chart" uri="{C3380CC4-5D6E-409C-BE32-E72D297353CC}">
              <c16:uniqueId val="{00000000-68A4-4F9D-A0B9-D3C8E25127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4"/>
        <c:gapDepth val="0"/>
        <c:shape val="box"/>
        <c:axId val="501753216"/>
        <c:axId val="501754200"/>
        <c:axId val="0"/>
      </c:bar3DChart>
      <c:catAx>
        <c:axId val="501753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4200"/>
        <c:crosses val="autoZero"/>
        <c:auto val="1"/>
        <c:lblAlgn val="ctr"/>
        <c:lblOffset val="100"/>
        <c:noMultiLvlLbl val="0"/>
      </c:catAx>
      <c:valAx>
        <c:axId val="501754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7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Non-Veg is more preferrable food for covid-19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dk1">
                  <a:lumMod val="75000"/>
                  <a:lumOff val="25000"/>
                </a:schemeClr>
              </a:solidFill>
              <a:round/>
            </a:ln>
            <a:effectLst/>
          </c:spPr>
        </c:marker>
        <c:dLbl>
          <c:idx val="0"/>
          <c:spPr>
            <a:solidFill>
              <a:srgbClr val="4285F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285F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285F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solidFill>
          <a:schemeClr val="accent1">
            <a:alpha val="30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Maybe</c:v>
              </c:pt>
              <c:pt idx="1">
                <c:v>No</c:v>
              </c:pt>
              <c:pt idx="2">
                <c:v>Yes</c:v>
              </c:pt>
            </c:strLit>
          </c:cat>
          <c:val>
            <c:numLit>
              <c:formatCode>General</c:formatCode>
              <c:ptCount val="3"/>
              <c:pt idx="0">
                <c:v>13</c:v>
              </c:pt>
              <c:pt idx="1">
                <c:v>4</c:v>
              </c:pt>
              <c:pt idx="2">
                <c:v>27</c:v>
              </c:pt>
            </c:numLit>
          </c:val>
          <c:extLst>
            <c:ext xmlns:c16="http://schemas.microsoft.com/office/drawing/2014/chart" uri="{C3380CC4-5D6E-409C-BE32-E72D297353CC}">
              <c16:uniqueId val="{00000000-3037-47C3-A63C-857AABD50DB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4"/>
        <c:gapDepth val="0"/>
        <c:shape val="box"/>
        <c:axId val="577531128"/>
        <c:axId val="577529816"/>
        <c:axId val="0"/>
      </c:bar3DChart>
      <c:catAx>
        <c:axId val="577531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60000"/>
                  <a:lumOff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50" normalizeH="0" baseline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77529816"/>
        <c:crosses val="autoZero"/>
        <c:auto val="1"/>
        <c:lblAlgn val="ctr"/>
        <c:lblOffset val="100"/>
        <c:noMultiLvlLbl val="0"/>
      </c:catAx>
      <c:valAx>
        <c:axId val="577529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531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5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1197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20000"/>
          <a:lumOff val="80000"/>
        </a:schemeClr>
      </a:solidFill>
      <a:sp3d/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>
      <cs:styleClr val="0"/>
    </cs:fillRef>
    <cs:effectRef idx="0"/>
    <cs:fontRef idx="minor">
      <a:schemeClr val="dk1"/>
    </cs:fontRef>
    <cs:spPr>
      <a:solidFill>
        <a:schemeClr val="phClr">
          <a:alpha val="30000"/>
        </a:schemeClr>
      </a:solidFill>
      <a:sp3d/>
    </cs:spPr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lumMod val="60000"/>
            <a:lumOff val="40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lumMod val="50000"/>
            <a:lumOff val="5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95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654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9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747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0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4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3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61836A-66AD-45B5-ABC1-18A71BBAF60F}" type="datetimeFigureOut">
              <a:rPr lang="en-US" smtClean="0"/>
              <a:t>09/08/2021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87F292-9C76-4AEC-B58C-09FB23EFD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6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951-DB2A-4565-9FDE-73923EF815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Covid-19 Food Survey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4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456491-2E0E-4516-B47D-5F929C5C20C5}"/>
              </a:ext>
            </a:extLst>
          </p:cNvPr>
          <p:cNvSpPr>
            <a:spLocks noGrp="1"/>
          </p:cNvSpPr>
          <p:nvPr/>
        </p:nvSpPr>
        <p:spPr>
          <a:xfrm>
            <a:off x="1642013" y="7854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E96FF4-42CB-42A5-8748-5BFB268447B9}"/>
              </a:ext>
            </a:extLst>
          </p:cNvPr>
          <p:cNvSpPr>
            <a:spLocks noGrp="1"/>
          </p:cNvSpPr>
          <p:nvPr/>
        </p:nvSpPr>
        <p:spPr>
          <a:xfrm>
            <a:off x="1638300" y="229493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Data Source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Methodology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Description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40361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A63537-C52A-47DA-B2E0-A2414A74859B}"/>
              </a:ext>
            </a:extLst>
          </p:cNvPr>
          <p:cNvSpPr>
            <a:spLocks noGrp="1"/>
          </p:cNvSpPr>
          <p:nvPr/>
        </p:nvSpPr>
        <p:spPr>
          <a:xfrm>
            <a:off x="1642013" y="7854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Objective and Methodology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9A4DF5-C226-4A89-A01C-EEB14F46F7D2}"/>
              </a:ext>
            </a:extLst>
          </p:cNvPr>
          <p:cNvSpPr>
            <a:spLocks noGrp="1"/>
          </p:cNvSpPr>
          <p:nvPr/>
        </p:nvSpPr>
        <p:spPr>
          <a:xfrm>
            <a:off x="1638300" y="229493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food taste more preferred.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us to understand whether a person’s diet is correct or not.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9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BF5533-A452-44F7-91F5-DFC5BA44D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692944"/>
              </p:ext>
            </p:extLst>
          </p:nvPr>
        </p:nvGraphicFramePr>
        <p:xfrm>
          <a:off x="541539" y="328475"/>
          <a:ext cx="5939160" cy="294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8F70F0-03F0-4911-8B15-9D57236A99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561635"/>
              </p:ext>
            </p:extLst>
          </p:nvPr>
        </p:nvGraphicFramePr>
        <p:xfrm>
          <a:off x="5246702" y="3684233"/>
          <a:ext cx="6205491" cy="2845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298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3252D8-2B36-4C1C-A702-62A4847BD987}"/>
              </a:ext>
            </a:extLst>
          </p:cNvPr>
          <p:cNvSpPr>
            <a:spLocks noGrp="1"/>
          </p:cNvSpPr>
          <p:nvPr/>
        </p:nvSpPr>
        <p:spPr>
          <a:xfrm>
            <a:off x="1642013" y="7854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Solution Description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5B8BDA-A9A7-4DA3-AB2F-39B8816088F0}"/>
              </a:ext>
            </a:extLst>
          </p:cNvPr>
          <p:cNvSpPr>
            <a:spLocks noGrp="1"/>
          </p:cNvSpPr>
          <p:nvPr/>
        </p:nvSpPr>
        <p:spPr>
          <a:xfrm>
            <a:off x="1638300" y="229493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people to get their taste of food.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safety standards.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better deals and it will help them to stay at home.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what amount of types of drink, lunch and dinner, how many types of a day person have, etc.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14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368D70-FCD5-459B-A697-F95DC938E3F1}"/>
              </a:ext>
            </a:extLst>
          </p:cNvPr>
          <p:cNvSpPr>
            <a:spLocks noGrp="1"/>
          </p:cNvSpPr>
          <p:nvPr/>
        </p:nvSpPr>
        <p:spPr>
          <a:xfrm>
            <a:off x="1642013" y="785444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Impact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B5AF3-3A74-4C45-82C8-E840D37A6872}"/>
              </a:ext>
            </a:extLst>
          </p:cNvPr>
          <p:cNvSpPr>
            <a:spLocks noGrp="1"/>
          </p:cNvSpPr>
          <p:nvPr/>
        </p:nvSpPr>
        <p:spPr>
          <a:xfrm>
            <a:off x="1638300" y="2294934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survey has help us to understand importance of food intake during Covid-19 pandemic.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helped us to know how many people have suffered with Covid-19.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helped us to know the importance of non veg food taken during covid-19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helped to know thoughts of people about ayurvedic or home remedies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Covid-19.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9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8495-5E94-4FAF-B980-F24A9895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60" y="1688977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</a:rPr>
              <a:t>Thank you….!</a:t>
            </a:r>
          </a:p>
        </p:txBody>
      </p:sp>
    </p:spTree>
    <p:extLst>
      <p:ext uri="{BB962C8B-B14F-4D97-AF65-F5344CB8AC3E}">
        <p14:creationId xmlns:p14="http://schemas.microsoft.com/office/powerpoint/2010/main" val="32341669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CBF5B90514784DA5550EEAFAE74523" ma:contentTypeVersion="6" ma:contentTypeDescription="Create a new document." ma:contentTypeScope="" ma:versionID="bbba8aa8283f72db8ebf5e21d5c265c4">
  <xsd:schema xmlns:xsd="http://www.w3.org/2001/XMLSchema" xmlns:xs="http://www.w3.org/2001/XMLSchema" xmlns:p="http://schemas.microsoft.com/office/2006/metadata/properties" xmlns:ns3="e47978e2-d19a-4404-a980-67a8a58889e1" targetNamespace="http://schemas.microsoft.com/office/2006/metadata/properties" ma:root="true" ma:fieldsID="513bab1bf148fe9f591d0532162204b1" ns3:_="">
    <xsd:import namespace="e47978e2-d19a-4404-a980-67a8a5888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978e2-d19a-4404-a980-67a8a5888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9ADD3-D6BA-4EE8-9535-AB98D3838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7978e2-d19a-4404-a980-67a8a5888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D35DC2-A1B3-41AB-B777-141C663263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8684D5-9DD9-41D9-8B0A-E47066593CCA}">
  <ds:schemaRefs>
    <ds:schemaRef ds:uri="e47978e2-d19a-4404-a980-67a8a58889e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172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Century Gothic</vt:lpstr>
      <vt:lpstr>Times New Roman</vt:lpstr>
      <vt:lpstr>Wingdings 3</vt:lpstr>
      <vt:lpstr>Slice</vt:lpstr>
      <vt:lpstr>Covid-19 Food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Food Survey</dc:title>
  <dc:creator>RITU SHINDE</dc:creator>
  <cp:lastModifiedBy>RITU SHINDE</cp:lastModifiedBy>
  <cp:revision>1</cp:revision>
  <dcterms:created xsi:type="dcterms:W3CDTF">2021-08-09T04:51:52Z</dcterms:created>
  <dcterms:modified xsi:type="dcterms:W3CDTF">2021-08-09T05:01:05Z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0x01010043CBF5B90514784DA5550EEAFAE74523</vt:lpwstr>
  </property>
</Properties>
</file>