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5DE3-FE07-4B56-8DEE-0690CAB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6EB77-EC22-42C8-8BB7-739CD420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20C5-E5B4-4639-98BA-DBA210011C35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05554-E76C-4487-9FD6-444A1208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35D70-67FF-4E33-A27D-4AFE6B02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9570-86B8-4D0A-862F-1D3B885C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C778A-76E2-40A6-9CC6-2E8FAB63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3FA3-9115-4AD7-BFB0-3289D8EE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0834-6575-43A2-A24A-DE80E2A2F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20C5-E5B4-4639-98BA-DBA210011C35}" type="datetimeFigureOut">
              <a:rPr lang="en-IN" smtClean="0"/>
              <a:t>24-11-2017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71A3-14F9-4AFA-99B0-009CDC92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8280-5A52-4043-978A-43CECBE1E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9570-86B8-4D0A-862F-1D3B885C2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7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BF587E-63CB-4DC9-9BA6-3E9DFD21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000">
                <a:latin typeface="Budmo Jiggler" panose="00000400000000000000" pitchFamily="2" charset="0"/>
              </a:rPr>
              <a:t>	Home Automation</a:t>
            </a:r>
            <a:endParaRPr lang="en-IN" sz="8000" dirty="0">
              <a:latin typeface="Budmo Jiggler" panose="000004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1810B-CF6F-4344-A21E-ADBAE92F03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3B18E5-5D39-42EE-9639-530C9077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0A2FC-A598-4027-AB90-6701657DD1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1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E29C45-C43E-44BE-94B4-E26AAC24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817B3-4F18-4D79-AFD7-EB74224C46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C710D4-AB26-4316-98EF-33D2DA4C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C79FD-6FC3-454D-9A68-B69F725986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A7624A-7391-4A9A-977C-3F33A562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ED750-005D-49D6-B378-52F0A2DB84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7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D0E9698-2241-41C2-AE92-48ABD7A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00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Monoton" pitchFamily="2" charset="0"/>
              </a:rPr>
              <a:t>Budget</a:t>
            </a:r>
            <a:r>
              <a:rPr lang="en-IN" sz="7000">
                <a:latin typeface="Monoton" pitchFamily="2" charset="0"/>
              </a:rPr>
              <a:t> =  </a:t>
            </a:r>
            <a:r>
              <a:rPr lang="en-IN" sz="700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Monoton" pitchFamily="2" charset="0"/>
              </a:rPr>
              <a:t>Rs 1265/-</a:t>
            </a:r>
            <a:endParaRPr lang="en-IN" sz="7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Monoton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4F8E9-68CE-44D1-89F3-B1E84C6FBE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794CEB-FCDF-4117-9F06-1329ED81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000">
                <a:latin typeface="Monoton" pitchFamily="2" charset="0"/>
              </a:rPr>
              <a:t>References :</a:t>
            </a:r>
            <a:endParaRPr lang="en-IN" sz="7000" dirty="0">
              <a:latin typeface="Monoton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674E8-14B9-41F7-8679-718225EF0E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3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84313E-2255-4371-9390-9754954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731BC-4A11-491C-99D3-6D1585890C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2903BC-B3D7-4B85-9560-9105B324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000">
                <a:latin typeface="Monoton" pitchFamily="2" charset="0"/>
              </a:rPr>
              <a:t>Aim :</a:t>
            </a:r>
            <a:endParaRPr lang="en-IN" sz="7000" dirty="0">
              <a:latin typeface="Monoton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9886B-236B-477B-A780-0958EABD1C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2E53F0-203A-412A-AD0F-F02EA8D7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000">
                <a:latin typeface="Monoton" pitchFamily="2" charset="0"/>
              </a:rPr>
              <a:t>VISSION :</a:t>
            </a:r>
            <a:endParaRPr lang="en-IN" sz="7000" dirty="0">
              <a:latin typeface="Monoton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AA498-0A81-4553-A4DB-D35865CAF7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8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08CBCE-C8BB-42E5-85AE-5A7C8564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7000">
                <a:latin typeface="Monoton" pitchFamily="2" charset="0"/>
              </a:rPr>
              <a:t>MISSION :</a:t>
            </a:r>
            <a:endParaRPr lang="en-IN" sz="7000" dirty="0">
              <a:latin typeface="Monoton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64269-4290-42BF-9738-8329908BEB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1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886605-A11A-4879-B301-554D8379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>
                <a:latin typeface="Monoton" pitchFamily="2" charset="0"/>
              </a:rPr>
              <a:t>Equipment </a:t>
            </a:r>
            <a:br>
              <a:rPr lang="en-IN" sz="6000">
                <a:latin typeface="Monoton" pitchFamily="2" charset="0"/>
              </a:rPr>
            </a:br>
            <a:r>
              <a:rPr lang="en-IN" sz="6000">
                <a:latin typeface="Monoton" pitchFamily="2" charset="0"/>
              </a:rPr>
              <a:t>required :</a:t>
            </a:r>
            <a:endParaRPr lang="en-IN" sz="6000" dirty="0">
              <a:latin typeface="Monoton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D7B13-9E25-4AAA-AB6F-3097F3867C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7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3D91D4-4E19-4D2C-A32B-E4B55D75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CD897-CD7C-4E76-952D-0778B0320C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0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470434-43E8-42B7-92A9-2ED7DF2E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A8844F-998D-48BC-BC2F-34685BDA0A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9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C20F40-0847-45E0-BB24-80088C33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E814D-A8AC-438F-BD8C-5FBA6C8F8F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6B02EF-CB78-4153-8F73-5B49E944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46465-C266-42CA-B005-CDECD39876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Budmo Jiggler</vt:lpstr>
      <vt:lpstr>Calibri</vt:lpstr>
      <vt:lpstr>Calibri Light</vt:lpstr>
      <vt:lpstr>Monoton</vt:lpstr>
      <vt:lpstr>Office Theme</vt:lpstr>
      <vt:lpstr> Home Automation</vt:lpstr>
      <vt:lpstr>Aim :</vt:lpstr>
      <vt:lpstr>VISSION :</vt:lpstr>
      <vt:lpstr>MISSION :</vt:lpstr>
      <vt:lpstr>Equipment  required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Budget =  Rs 1265/-</vt:lpstr>
      <vt:lpstr>References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Home Automation</dc:title>
  <dc:creator>Chaitanya Tvs</dc:creator>
  <cp:lastModifiedBy>Chaitanya Tvs</cp:lastModifiedBy>
  <cp:revision>1</cp:revision>
  <dcterms:created xsi:type="dcterms:W3CDTF">2017-11-24T06:10:17Z</dcterms:created>
  <dcterms:modified xsi:type="dcterms:W3CDTF">2017-11-24T06:10:17Z</dcterms:modified>
</cp:coreProperties>
</file>