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1CF00-B560-41A8-ADEE-1EDB575B0F90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94CA2-EBE4-48AB-BAEB-44F0F8C4FF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55b98bc0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55b98bc0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6774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001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10699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47245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6911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29782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6268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55b98bc0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55b98bc0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11946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0956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91744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8290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2203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54921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10735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55b98bc0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55b98bc0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05314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69542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40707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5919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16447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94254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5055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55b98bc0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55b98bc0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0493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561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0467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736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670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55b98bc0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55b98bc0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5583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32581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24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5b98bc2-d36e-11ed-9d6d-11d69c60bbd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5b98bc2-d36e-11ed-9d6d-11d69c60bbd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5456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5C34-8969-4D5E-A220-032A432D61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20C1-FB08-4D75-ADB8-F80B38A524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AI in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xmlns="" val="1472851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Mood-Based Content Categorization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Emotional Data Analysis:</a:t>
            </a:r>
            <a:r>
              <a:rPr lang="en-IN" dirty="0"/>
              <a:t> Utilizing AI to </a:t>
            </a:r>
            <a:r>
              <a:rPr lang="en-IN" dirty="0" err="1"/>
              <a:t>analyze</a:t>
            </a:r>
            <a:r>
              <a:rPr lang="en-IN" dirty="0"/>
              <a:t> content’s emotional profile for mood-based categorization.</a:t>
            </a:r>
          </a:p>
          <a:p>
            <a:r>
              <a:rPr lang="en-IN" b="1" dirty="0"/>
              <a:t>Improving User Experience:</a:t>
            </a:r>
            <a:r>
              <a:rPr lang="en-IN" dirty="0"/>
              <a:t> Enhancing the user's ability to choose content based on current mood​​.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2296140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AI and Complex User Preferences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Understanding Intricate Preferences:</a:t>
            </a:r>
            <a:r>
              <a:rPr lang="en-IN" dirty="0"/>
              <a:t> AI models discern implicit user interests for more accurate recommendations.</a:t>
            </a:r>
          </a:p>
          <a:p>
            <a:r>
              <a:rPr lang="en-IN" b="1" dirty="0"/>
              <a:t>Diversity in Content Recommendations:</a:t>
            </a:r>
            <a:r>
              <a:rPr lang="en-IN" dirty="0"/>
              <a:t> Introducing diverse and novel content to users, breaking free from filter bubbles​​.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3494645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Addressing Long-Tail Recommendations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Balancing Popular and Niche Content:</a:t>
            </a:r>
            <a:r>
              <a:rPr lang="en-IN" dirty="0"/>
              <a:t> Generative AI’s role in capturing user preferences for less popular, niche titles.</a:t>
            </a:r>
          </a:p>
          <a:p>
            <a:r>
              <a:rPr lang="en-IN" b="1" dirty="0"/>
              <a:t>Comprehensive Recommendations:</a:t>
            </a:r>
            <a:r>
              <a:rPr lang="en-IN" dirty="0"/>
              <a:t> Ensuring inclusive recommendations that cater to a wide range of interests​​.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2434294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The Evolution of Content Recommendation Algorithms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From Basic to Sophisticated:</a:t>
            </a:r>
            <a:r>
              <a:rPr lang="en-IN" dirty="0"/>
              <a:t> Transition from simple recommendations to AI-driven personalized suggestions.</a:t>
            </a:r>
          </a:p>
          <a:p>
            <a:r>
              <a:rPr lang="en-IN" b="1" dirty="0"/>
              <a:t>Role of Machine Learning:</a:t>
            </a:r>
            <a:r>
              <a:rPr lang="en-IN" dirty="0"/>
              <a:t> Using advanced algorithms for intelligent content suggestions based on user </a:t>
            </a:r>
            <a:r>
              <a:rPr lang="en-IN" dirty="0" err="1"/>
              <a:t>behavior</a:t>
            </a:r>
            <a:r>
              <a:rPr lang="en-IN" dirty="0"/>
              <a:t>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3758926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Breaking Traditional Media Consumption Barriers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Personalized Media Experience:</a:t>
            </a:r>
            <a:r>
              <a:rPr lang="en-IN" dirty="0"/>
              <a:t> Tailoring media recommendations to match user interests.</a:t>
            </a:r>
          </a:p>
          <a:p>
            <a:r>
              <a:rPr lang="en-IN" b="1" dirty="0"/>
              <a:t>Cross-Media Recommendations:</a:t>
            </a:r>
            <a:r>
              <a:rPr lang="en-IN" dirty="0"/>
              <a:t> Suggesting various media formats based on user interests for a broader experience​​.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551172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AI in Niche Content Discovery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Uncovering Underserved Areas:</a:t>
            </a:r>
            <a:r>
              <a:rPr lang="en-IN" dirty="0"/>
              <a:t> AI algorithms’ potential to surface content in specialized interests or academic fields.</a:t>
            </a:r>
          </a:p>
          <a:p>
            <a:r>
              <a:rPr lang="en-IN" b="1" dirty="0"/>
              <a:t>Promoting Diversity and Inclusivity:</a:t>
            </a:r>
            <a:r>
              <a:rPr lang="en-IN" dirty="0"/>
              <a:t> AI’s role in bringing forward diverse and culturally rich content​​.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3509758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Reinforcement Learning and Robotics</a:t>
            </a:r>
          </a:p>
        </p:txBody>
      </p:sp>
    </p:spTree>
    <p:extLst>
      <p:ext uri="{BB962C8B-B14F-4D97-AF65-F5344CB8AC3E}">
        <p14:creationId xmlns:p14="http://schemas.microsoft.com/office/powerpoint/2010/main" xmlns="" val="877085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of Reinforcement Learning in Robotics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IN" b="1" dirty="0"/>
              <a:t>Definition and Scope:</a:t>
            </a:r>
            <a:r>
              <a:rPr lang="en-IN" dirty="0"/>
              <a:t> Reinforcement Learning (RL) as a branch of Machine Learning focuses on enabling an intelligent agent to make decisions in an environment for maximum cumulative reward.</a:t>
            </a:r>
          </a:p>
          <a:p>
            <a:r>
              <a:rPr lang="en-IN" b="1" dirty="0"/>
              <a:t>Iterative Learning Process:</a:t>
            </a:r>
            <a:r>
              <a:rPr lang="en-IN" dirty="0"/>
              <a:t> RL in robotics involves an interactive process of exploration and exploitation, resembling human learning processes.</a:t>
            </a:r>
          </a:p>
          <a:p>
            <a:r>
              <a:rPr lang="en-IN" b="1" dirty="0"/>
              <a:t>Real-World Application and Challenges:</a:t>
            </a:r>
            <a:r>
              <a:rPr lang="en-IN" dirty="0"/>
              <a:t> Overview of RL applications in robotics and the challenges in training robots for real-world tasks​​.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2471165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Workflow of RL in Robotics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Environment Setup:</a:t>
            </a:r>
            <a:r>
              <a:rPr lang="en-IN" dirty="0"/>
              <a:t> Creating a training environment, often a simulation, with action, observation, and reward specifications.</a:t>
            </a:r>
          </a:p>
          <a:p>
            <a:r>
              <a:rPr lang="en-IN" b="1" dirty="0"/>
              <a:t>Training and Algorithms:</a:t>
            </a:r>
            <a:r>
              <a:rPr lang="en-IN" dirty="0"/>
              <a:t> Using deep neural networks for state-action mapping and adopting model-free RL algorithms.</a:t>
            </a:r>
          </a:p>
          <a:p>
            <a:r>
              <a:rPr lang="en-IN" b="1" dirty="0"/>
              <a:t>Deployment in Real Systems:</a:t>
            </a:r>
            <a:r>
              <a:rPr lang="en-IN" dirty="0"/>
              <a:t> Evaluating and deploying trained policies in real robotic systems, considering factors like the virtual-real world gap​​.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4046462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Applications of RL in Robotics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Dynamic Locomotion:</a:t>
            </a:r>
            <a:r>
              <a:rPr lang="en-IN" dirty="0"/>
              <a:t> Learning to navigate over challenging terrains.</a:t>
            </a:r>
          </a:p>
          <a:p>
            <a:r>
              <a:rPr lang="en-IN" b="1" dirty="0"/>
              <a:t>Robotic Manipulation:</a:t>
            </a:r>
            <a:r>
              <a:rPr lang="en-IN" dirty="0"/>
              <a:t> Grasping and handling unknown objects in dynamic environments.</a:t>
            </a:r>
          </a:p>
          <a:p>
            <a:r>
              <a:rPr lang="en-IN" b="1" dirty="0"/>
              <a:t>Advanced Navigation:</a:t>
            </a:r>
            <a:r>
              <a:rPr lang="en-IN" dirty="0"/>
              <a:t> Navigating through unknown or dynamic environments.</a:t>
            </a:r>
          </a:p>
          <a:p>
            <a:r>
              <a:rPr lang="en-IN" b="1" dirty="0"/>
              <a:t>Exploring New Capabilities:</a:t>
            </a:r>
            <a:r>
              <a:rPr lang="en-IN" dirty="0"/>
              <a:t> Using RL to solve hard-to-engineer </a:t>
            </a:r>
            <a:r>
              <a:rPr lang="en-IN" dirty="0" err="1"/>
              <a:t>behaviors</a:t>
            </a:r>
            <a:r>
              <a:rPr lang="en-IN" dirty="0"/>
              <a:t> with high uncertainty​​.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759973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of Natural Language Processing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IN" b="1" dirty="0"/>
              <a:t>Definition of NLP:</a:t>
            </a:r>
            <a:r>
              <a:rPr lang="en-IN" dirty="0"/>
              <a:t> NLP enables machines to understand, interpret, and respond to human language in a valuable way, using AI and machine learning algorithms.</a:t>
            </a:r>
          </a:p>
          <a:p>
            <a:r>
              <a:rPr lang="en-IN" b="1" dirty="0"/>
              <a:t>Everyday Applications:</a:t>
            </a:r>
            <a:r>
              <a:rPr lang="en-IN" dirty="0"/>
              <a:t> Examples include virtual assistants like Alexa and Siri, autocorrect in text and email, and customer service chatbots.</a:t>
            </a:r>
          </a:p>
          <a:p>
            <a:r>
              <a:rPr lang="en-IN" b="1" dirty="0"/>
              <a:t>Complexity of Human Language:</a:t>
            </a:r>
            <a:r>
              <a:rPr lang="en-IN" dirty="0"/>
              <a:t> Despite advancements, NLP still faces challenges due to the complexity, fluidity, and inconsistency of human language​​.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1088789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in RL for Robotics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Performance and Effectiveness:</a:t>
            </a:r>
            <a:r>
              <a:rPr lang="en-IN" dirty="0"/>
              <a:t> Achieving desired performance levels and dealing with sensitivity to hyperparameters.</a:t>
            </a:r>
          </a:p>
          <a:p>
            <a:r>
              <a:rPr lang="en-IN" b="1" dirty="0"/>
              <a:t>Data Requirements:</a:t>
            </a:r>
            <a:r>
              <a:rPr lang="en-IN" dirty="0"/>
              <a:t> Addressing the high demand for interaction data for convergence.</a:t>
            </a:r>
          </a:p>
          <a:p>
            <a:r>
              <a:rPr lang="en-IN" b="1" dirty="0"/>
              <a:t>Sim-to-Real Gap:</a:t>
            </a:r>
            <a:r>
              <a:rPr lang="en-IN" dirty="0"/>
              <a:t> Bridging the gap between simulation environments and real-world application, including challenges in physical </a:t>
            </a:r>
            <a:r>
              <a:rPr lang="en-IN" dirty="0" err="1"/>
              <a:t>modeling</a:t>
            </a:r>
            <a:r>
              <a:rPr lang="en-IN" dirty="0"/>
              <a:t> and environmental perception​​.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3413906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Directions in RL and Robotics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Exploring Efficient Training Methods:</a:t>
            </a:r>
            <a:r>
              <a:rPr lang="en-IN" dirty="0"/>
              <a:t> Developing techniques for more effective policy training.</a:t>
            </a:r>
          </a:p>
          <a:p>
            <a:r>
              <a:rPr lang="en-IN" b="1" dirty="0"/>
              <a:t>Bridging Simulation and Reality:</a:t>
            </a:r>
            <a:r>
              <a:rPr lang="en-IN" dirty="0"/>
              <a:t> Enhancing methods to reduce the sim-to-real gap.</a:t>
            </a:r>
          </a:p>
          <a:p>
            <a:r>
              <a:rPr lang="en-IN" b="1" dirty="0"/>
              <a:t>Expanding Application Areas:</a:t>
            </a:r>
            <a:r>
              <a:rPr lang="en-IN" dirty="0"/>
              <a:t> Investigating new areas and tasks in robotics where RL can be effectively applied​​.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3961618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Deep Learning for Computer Vision</a:t>
            </a:r>
          </a:p>
        </p:txBody>
      </p:sp>
    </p:spTree>
    <p:extLst>
      <p:ext uri="{BB962C8B-B14F-4D97-AF65-F5344CB8AC3E}">
        <p14:creationId xmlns:p14="http://schemas.microsoft.com/office/powerpoint/2010/main" xmlns="" val="2479549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of Deep Learning in Computer Vision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Computer Vision:</a:t>
            </a:r>
            <a:r>
              <a:rPr lang="en-IN" dirty="0"/>
              <a:t> Computer vision combines machine learning with computer science to interpret visual data.</a:t>
            </a:r>
          </a:p>
          <a:p>
            <a:r>
              <a:rPr lang="en-IN" b="1" dirty="0"/>
              <a:t>Evolution of Computer Vision:</a:t>
            </a:r>
            <a:r>
              <a:rPr lang="en-IN" dirty="0"/>
              <a:t> Transition from simple shape recognition to advanced scene understanding.</a:t>
            </a:r>
          </a:p>
          <a:p>
            <a:r>
              <a:rPr lang="en-IN" b="1" dirty="0"/>
              <a:t>Role of Deep Learning:</a:t>
            </a:r>
            <a:r>
              <a:rPr lang="en-IN" dirty="0"/>
              <a:t> Shift from traditional methods like thresholding and edge detection to more adaptable deep learning techniques​​.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1310337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Convolutional Neural Networks (CNNs) Simplified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IN" b="1" dirty="0"/>
              <a:t>Fundamentals of CNNs:</a:t>
            </a:r>
            <a:r>
              <a:rPr lang="en-IN" dirty="0"/>
              <a:t> CNNs are a class of deep neural networks, primarily used in </a:t>
            </a:r>
            <a:r>
              <a:rPr lang="en-IN" dirty="0" err="1"/>
              <a:t>analyzing</a:t>
            </a:r>
            <a:r>
              <a:rPr lang="en-IN" dirty="0"/>
              <a:t> visual imagery.</a:t>
            </a:r>
          </a:p>
          <a:p>
            <a:r>
              <a:rPr lang="en-IN" b="1" dirty="0"/>
              <a:t>Working Principle:</a:t>
            </a:r>
            <a:r>
              <a:rPr lang="en-IN" dirty="0"/>
              <a:t> CNNs employ a mathematical operation called convolution, which filters and processes image data for tasks like image recognition and classification.</a:t>
            </a:r>
          </a:p>
          <a:p>
            <a:r>
              <a:rPr lang="en-IN" b="1" dirty="0"/>
              <a:t>Significance in Computer Vision:</a:t>
            </a:r>
            <a:r>
              <a:rPr lang="en-IN" dirty="0"/>
              <a:t> CNNs' ability to learn directly from data revolutionizes image recognition and classification, contributing to advancements in fields like autonomous vehicles and medical imaging​​.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4143481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ResNet-50 for Image Classification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Description of ResNet-50:</a:t>
            </a:r>
            <a:r>
              <a:rPr lang="en-IN" dirty="0"/>
              <a:t> A 50-layer deep residual network model for image classification.</a:t>
            </a:r>
          </a:p>
          <a:p>
            <a:r>
              <a:rPr lang="en-IN" b="1" dirty="0"/>
              <a:t>Key Features:</a:t>
            </a:r>
            <a:r>
              <a:rPr lang="en-IN" dirty="0"/>
              <a:t> Utilizes residual blocks for skipping layers, addressing the vanishing gradient problem, and improving training depth.</a:t>
            </a:r>
          </a:p>
          <a:p>
            <a:r>
              <a:rPr lang="en-IN" b="1" dirty="0"/>
              <a:t>Applications:</a:t>
            </a:r>
            <a:r>
              <a:rPr lang="en-IN" dirty="0"/>
              <a:t> Used in object recognition, content categorization, and medical diagnostics​​.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304619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YOLO Model for Object Detection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YOLO Overview:</a:t>
            </a:r>
            <a:r>
              <a:rPr lang="en-IN" dirty="0"/>
              <a:t> "You Only Look Once" model for real-time object detection.</a:t>
            </a:r>
          </a:p>
          <a:p>
            <a:r>
              <a:rPr lang="en-IN" b="1" dirty="0"/>
              <a:t>Unique Approach:</a:t>
            </a:r>
            <a:r>
              <a:rPr lang="en-IN" dirty="0"/>
              <a:t> Uses a single CNN for simultaneous region proposal and classification.</a:t>
            </a:r>
          </a:p>
          <a:p>
            <a:r>
              <a:rPr lang="en-IN" b="1" dirty="0"/>
              <a:t>Real-World Applications:</a:t>
            </a:r>
            <a:r>
              <a:rPr lang="en-IN" dirty="0"/>
              <a:t> Suitable for video surveillance and autonomous vehicles due to its speed and efficiency​​.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1921006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Vision Transformers in Computer Vision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 err="1"/>
              <a:t>ViT</a:t>
            </a:r>
            <a:r>
              <a:rPr lang="en-IN" b="1" dirty="0"/>
              <a:t> Model Explanation:</a:t>
            </a:r>
            <a:r>
              <a:rPr lang="en-IN" dirty="0"/>
              <a:t> Applies transformer principles to image classification and detection.</a:t>
            </a:r>
          </a:p>
          <a:p>
            <a:r>
              <a:rPr lang="en-IN" b="1" dirty="0"/>
              <a:t>Features:</a:t>
            </a:r>
            <a:r>
              <a:rPr lang="en-IN" dirty="0"/>
              <a:t> Includes patch-based processing, positional embeddings, multi-head attention, and layer normalization.</a:t>
            </a:r>
          </a:p>
          <a:p>
            <a:r>
              <a:rPr lang="en-IN" b="1" dirty="0"/>
              <a:t>Impact on Computer Vision:</a:t>
            </a:r>
            <a:r>
              <a:rPr lang="en-IN" dirty="0"/>
              <a:t> Demonstrates enhanced accuracy and efficiency over traditional CNNs, useful in complex tasks like image segmentation and action recognition​​.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2776154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Real World Applications of Vision Transformers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Image Classification and Object Detection:</a:t>
            </a:r>
            <a:r>
              <a:rPr lang="en-IN" dirty="0"/>
              <a:t> Effective in categorizing and localizing objects in images.</a:t>
            </a:r>
          </a:p>
          <a:p>
            <a:r>
              <a:rPr lang="en-IN" b="1" dirty="0"/>
              <a:t>Image Segmentation:</a:t>
            </a:r>
            <a:r>
              <a:rPr lang="en-IN" dirty="0"/>
              <a:t> Excelling in segmenting images for fine-grained analysis, particularly in medical imaging for disease diagnosis​​.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2224592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Advanced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xmlns="" val="1561110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in Natural Language Processing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rPr lang="en-IN" b="1" dirty="0"/>
              <a:t>Contextual Words and Homonyms:</a:t>
            </a:r>
            <a:r>
              <a:rPr lang="en-IN" dirty="0"/>
              <a:t> Difficulty in interpreting words with multiple meanings based on context.</a:t>
            </a:r>
          </a:p>
          <a:p>
            <a:r>
              <a:rPr lang="en-IN" b="1" dirty="0"/>
              <a:t>Synonyms:</a:t>
            </a:r>
            <a:r>
              <a:rPr lang="en-IN" dirty="0"/>
              <a:t> Challenges in understanding different words that convey the same idea.</a:t>
            </a:r>
          </a:p>
          <a:p>
            <a:r>
              <a:rPr lang="en-IN" b="1" dirty="0"/>
              <a:t>Irony and Sarcasm:</a:t>
            </a:r>
            <a:r>
              <a:rPr lang="en-IN" dirty="0"/>
              <a:t> Complications in identifying sentiments that are opposite to the literal meanings of words.</a:t>
            </a:r>
          </a:p>
          <a:p>
            <a:r>
              <a:rPr lang="en-IN" b="1" dirty="0"/>
              <a:t>Ambiguity:</a:t>
            </a:r>
            <a:r>
              <a:rPr lang="en-IN" dirty="0"/>
              <a:t> Issues with sentences that have multiple interpretations, including lexical, semantic, and syntactic ambiguity.</a:t>
            </a:r>
          </a:p>
          <a:p>
            <a:r>
              <a:rPr lang="en-IN" b="1" dirty="0"/>
              <a:t>Errors in Text and Speech:</a:t>
            </a:r>
            <a:r>
              <a:rPr lang="en-IN" dirty="0"/>
              <a:t> Handling misspelled words, misused words, and speech variations like accents and stutters​​.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796562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of Deep Learning in Computer Vision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Computer Vision:</a:t>
            </a:r>
            <a:r>
              <a:rPr lang="en-IN" dirty="0"/>
              <a:t> Computer vision combines machine learning with computer science to interpret visual data.</a:t>
            </a:r>
          </a:p>
          <a:p>
            <a:r>
              <a:rPr lang="en-IN" b="1" dirty="0"/>
              <a:t>Evolution of Computer Vision:</a:t>
            </a:r>
            <a:r>
              <a:rPr lang="en-IN" dirty="0"/>
              <a:t> Transition from simple shape recognition to advanced scene understanding.</a:t>
            </a:r>
          </a:p>
          <a:p>
            <a:r>
              <a:rPr lang="en-IN" b="1" dirty="0"/>
              <a:t>Role of Deep Learning:</a:t>
            </a:r>
            <a:r>
              <a:rPr lang="en-IN" dirty="0"/>
              <a:t> Shift from traditional methods like thresholding and edge detection to more adaptable deep learning techniques​​.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1020074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More Challenges in NLP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IN" b="1" dirty="0"/>
              <a:t>Colloquialisms and Slang:</a:t>
            </a:r>
            <a:r>
              <a:rPr lang="en-IN" dirty="0"/>
              <a:t> Difficulty in processing informal language and evolving cultural slang.</a:t>
            </a:r>
          </a:p>
          <a:p>
            <a:r>
              <a:rPr lang="en-IN" b="1" dirty="0"/>
              <a:t>Domain-Specific Language:</a:t>
            </a:r>
            <a:r>
              <a:rPr lang="en-IN" dirty="0"/>
              <a:t> Requirement for NLP models to understand industry-specific terminology.</a:t>
            </a:r>
          </a:p>
          <a:p>
            <a:r>
              <a:rPr lang="en-IN" b="1" dirty="0"/>
              <a:t>Low-Resource Languages:</a:t>
            </a:r>
            <a:r>
              <a:rPr lang="en-IN" dirty="0"/>
              <a:t> Limited data available for less common languages, affecting the accuracy of translation systems.</a:t>
            </a:r>
          </a:p>
          <a:p>
            <a:r>
              <a:rPr lang="en-IN" b="1" dirty="0"/>
              <a:t>Lack of Research and Development:</a:t>
            </a:r>
            <a:r>
              <a:rPr lang="en-IN" dirty="0"/>
              <a:t> Need for more extensive research and advanced algorithms to enhance NLP capabilities and overcome existing limitations​​​​​​.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3085164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of NLP and AI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IN" b="1" dirty="0"/>
              <a:t>Advancements in AI for NLP:</a:t>
            </a:r>
            <a:r>
              <a:rPr lang="en-IN" dirty="0"/>
              <a:t> Ongoing developments in machine learning and AI algorithms that enhance NLP's capabilities.</a:t>
            </a:r>
          </a:p>
          <a:p>
            <a:r>
              <a:rPr lang="en-IN" b="1" dirty="0"/>
              <a:t>Potential Solutions:</a:t>
            </a:r>
            <a:r>
              <a:rPr lang="en-IN" dirty="0"/>
              <a:t> Exploring new techniques like multilingual transformers and sentence embeddings to address current challenges.</a:t>
            </a:r>
          </a:p>
          <a:p>
            <a:r>
              <a:rPr lang="en-IN" b="1" dirty="0"/>
              <a:t>Impact on Various Industries:</a:t>
            </a:r>
            <a:r>
              <a:rPr lang="en-IN" dirty="0"/>
              <a:t> The role of NLP in transforming industries such as healthcare, finance, and customer service through enhanced language understanding and processing.</a:t>
            </a:r>
          </a:p>
        </p:txBody>
      </p:sp>
    </p:spTree>
    <p:extLst>
      <p:ext uri="{BB962C8B-B14F-4D97-AF65-F5344CB8AC3E}">
        <p14:creationId xmlns:p14="http://schemas.microsoft.com/office/powerpoint/2010/main" xmlns="" val="1622343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AI in 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4121039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of AI in Recommendation Systems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AI and Machine Learning in Recommendations:</a:t>
            </a:r>
            <a:r>
              <a:rPr lang="en-IN" dirty="0"/>
              <a:t> AI gains deep understanding of content to provide relevant recommendations.</a:t>
            </a:r>
          </a:p>
          <a:p>
            <a:r>
              <a:rPr lang="en-IN" b="1" dirty="0"/>
              <a:t>Challenges in Streaming Services:</a:t>
            </a:r>
            <a:r>
              <a:rPr lang="en-IN" dirty="0"/>
              <a:t> Addressing the issue of content discovery amidst vast libraries of streaming services like Netflix, Amazon Prime Video, and Disney+​​.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1508740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Limitations of Traditional Content Discovery Systems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Simplistic Recommendations:</a:t>
            </a:r>
            <a:r>
              <a:rPr lang="en-IN" dirty="0"/>
              <a:t> Current systems often rely on basic metadata leading to inaccurate suggestions.</a:t>
            </a:r>
          </a:p>
          <a:p>
            <a:r>
              <a:rPr lang="en-IN" b="1" dirty="0"/>
              <a:t>Example of Inaccurate Matching:</a:t>
            </a:r>
            <a:r>
              <a:rPr lang="en-IN" dirty="0"/>
              <a:t> Highlighting how simplistic matching can lead to irrelevant recommendations​​.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4170697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Enhancing Recommendations with AI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Content Analysis Using AI:</a:t>
            </a:r>
            <a:r>
              <a:rPr lang="en-IN" dirty="0"/>
              <a:t> Deep analysis of audio and video files to understand content at a nuanced level.</a:t>
            </a:r>
          </a:p>
          <a:p>
            <a:r>
              <a:rPr lang="en-IN" b="1" dirty="0"/>
              <a:t>Tailoring Recommendations:</a:t>
            </a:r>
            <a:r>
              <a:rPr lang="en-IN" dirty="0"/>
              <a:t> AI's ability to personalize content suggestions based on individual viewer patterns and preferences​​.</a:t>
            </a:r>
          </a:p>
        </p:txBody>
      </p:sp>
    </p:spTree>
    <p:extLst>
      <p:ext uri="{BB962C8B-B14F-4D97-AF65-F5344CB8AC3E}">
        <p14:creationId xmlns:p14="http://schemas.microsoft.com/office/powerpoint/2010/main" xmlns="" val="696188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1416</Words>
  <Application>Microsoft Office PowerPoint</Application>
  <PresentationFormat>On-screen Show (4:3)</PresentationFormat>
  <Paragraphs>99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AI in Natural Language Processing</vt:lpstr>
      <vt:lpstr>Overview of Natural Language Processing</vt:lpstr>
      <vt:lpstr>Challenges in Natural Language Processing</vt:lpstr>
      <vt:lpstr>More Challenges in NLP</vt:lpstr>
      <vt:lpstr>Future of NLP and AI</vt:lpstr>
      <vt:lpstr>AI in Recommendation Systems</vt:lpstr>
      <vt:lpstr>Overview of AI in Recommendation Systems</vt:lpstr>
      <vt:lpstr>Limitations of Traditional Content Discovery Systems</vt:lpstr>
      <vt:lpstr>Enhancing Recommendations with AI</vt:lpstr>
      <vt:lpstr>Mood-Based Content Categorization</vt:lpstr>
      <vt:lpstr>AI and Complex User Preferences</vt:lpstr>
      <vt:lpstr>Addressing Long-Tail Recommendations</vt:lpstr>
      <vt:lpstr>The Evolution of Content Recommendation Algorithms</vt:lpstr>
      <vt:lpstr>Breaking Traditional Media Consumption Barriers</vt:lpstr>
      <vt:lpstr>AI in Niche Content Discovery</vt:lpstr>
      <vt:lpstr>Reinforcement Learning and Robotics</vt:lpstr>
      <vt:lpstr>Overview of Reinforcement Learning in Robotics</vt:lpstr>
      <vt:lpstr>The Workflow of RL in Robotics</vt:lpstr>
      <vt:lpstr>Applications of RL in Robotics</vt:lpstr>
      <vt:lpstr>Challenges in RL for Robotics</vt:lpstr>
      <vt:lpstr>Future Directions in RL and Robotics</vt:lpstr>
      <vt:lpstr>Deep Learning for Computer Vision</vt:lpstr>
      <vt:lpstr>Overview of Deep Learning in Computer Vision</vt:lpstr>
      <vt:lpstr>Convolutional Neural Networks (CNNs) Simplified</vt:lpstr>
      <vt:lpstr>ResNet-50 for Image Classification</vt:lpstr>
      <vt:lpstr>YOLO Model for Object Detection</vt:lpstr>
      <vt:lpstr>Vision Transformers in Computer Vision</vt:lpstr>
      <vt:lpstr>Real World Applications of Vision Transformers</vt:lpstr>
      <vt:lpstr>Advanced Machine Learning Algorithms</vt:lpstr>
      <vt:lpstr>Overview of Deep Learning in Computer Vision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Natural Language Processing</dc:title>
  <dc:creator>Admin</dc:creator>
  <cp:lastModifiedBy>Admin</cp:lastModifiedBy>
  <cp:revision>1</cp:revision>
  <dcterms:created xsi:type="dcterms:W3CDTF">2025-06-03T15:56:41Z</dcterms:created>
  <dcterms:modified xsi:type="dcterms:W3CDTF">2025-06-03T15:57:11Z</dcterms:modified>
</cp:coreProperties>
</file>