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u Bhardwaj" userId="f8e8f1ba17e5f37a" providerId="LiveId" clId="{4C526FA6-3A59-44DE-9C25-F1EE2B062942}"/>
    <pc:docChg chg="modSld">
      <pc:chgData name="Ritu Bhardwaj" userId="f8e8f1ba17e5f37a" providerId="LiveId" clId="{4C526FA6-3A59-44DE-9C25-F1EE2B062942}" dt="2025-07-31T10:00:28.776" v="10" actId="1076"/>
      <pc:docMkLst>
        <pc:docMk/>
      </pc:docMkLst>
      <pc:sldChg chg="modSp mod">
        <pc:chgData name="Ritu Bhardwaj" userId="f8e8f1ba17e5f37a" providerId="LiveId" clId="{4C526FA6-3A59-44DE-9C25-F1EE2B062942}" dt="2025-07-31T09:54:49.271" v="9" actId="1076"/>
        <pc:sldMkLst>
          <pc:docMk/>
          <pc:sldMk cId="0" sldId="256"/>
        </pc:sldMkLst>
        <pc:picChg chg="mod">
          <ac:chgData name="Ritu Bhardwaj" userId="f8e8f1ba17e5f37a" providerId="LiveId" clId="{4C526FA6-3A59-44DE-9C25-F1EE2B062942}" dt="2025-07-31T09:54:49.271" v="9" actId="1076"/>
          <ac:picMkLst>
            <pc:docMk/>
            <pc:sldMk cId="0" sldId="256"/>
            <ac:picMk id="2" creationId="{00000000-0000-0000-0000-000000000000}"/>
          </ac:picMkLst>
        </pc:picChg>
      </pc:sldChg>
      <pc:sldChg chg="modSp mod">
        <pc:chgData name="Ritu Bhardwaj" userId="f8e8f1ba17e5f37a" providerId="LiveId" clId="{4C526FA6-3A59-44DE-9C25-F1EE2B062942}" dt="2025-07-31T09:51:13.489" v="8" actId="14100"/>
        <pc:sldMkLst>
          <pc:docMk/>
          <pc:sldMk cId="0" sldId="258"/>
        </pc:sldMkLst>
        <pc:picChg chg="mod">
          <ac:chgData name="Ritu Bhardwaj" userId="f8e8f1ba17e5f37a" providerId="LiveId" clId="{4C526FA6-3A59-44DE-9C25-F1EE2B062942}" dt="2025-07-31T09:51:13.489" v="8" actId="14100"/>
          <ac:picMkLst>
            <pc:docMk/>
            <pc:sldMk cId="0" sldId="258"/>
            <ac:picMk id="2" creationId="{00000000-0000-0000-0000-000000000000}"/>
          </ac:picMkLst>
        </pc:picChg>
      </pc:sldChg>
      <pc:sldChg chg="modSp mod">
        <pc:chgData name="Ritu Bhardwaj" userId="f8e8f1ba17e5f37a" providerId="LiveId" clId="{4C526FA6-3A59-44DE-9C25-F1EE2B062942}" dt="2025-07-31T10:00:28.776" v="10" actId="1076"/>
        <pc:sldMkLst>
          <pc:docMk/>
          <pc:sldMk cId="0" sldId="260"/>
        </pc:sldMkLst>
        <pc:picChg chg="mod">
          <ac:chgData name="Ritu Bhardwaj" userId="f8e8f1ba17e5f37a" providerId="LiveId" clId="{4C526FA6-3A59-44DE-9C25-F1EE2B062942}" dt="2025-07-31T10:00:28.776" v="10" actId="1076"/>
          <ac:picMkLst>
            <pc:docMk/>
            <pc:sldMk cId="0" sldId="260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303"/>
            <a:ext cx="9144000" cy="62888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427"/>
            <a:ext cx="9144000" cy="51711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376707-6EE9-3D81-2B09-7645566DF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868"/>
            <a:ext cx="9144000" cy="621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2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630"/>
            <a:ext cx="9144000" cy="50487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" y="329939"/>
            <a:ext cx="8898903" cy="61274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385"/>
            <a:ext cx="9144000" cy="51832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14"/>
            <a:ext cx="9144000" cy="5171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193"/>
            <a:ext cx="9144000" cy="52136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547"/>
            <a:ext cx="9144000" cy="50889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052"/>
            <a:ext cx="9144000" cy="52078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712"/>
            <a:ext cx="9144000" cy="5148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Ritu Bhardwaj</cp:lastModifiedBy>
  <cp:revision>2</cp:revision>
  <dcterms:created xsi:type="dcterms:W3CDTF">2013-01-27T09:14:16Z</dcterms:created>
  <dcterms:modified xsi:type="dcterms:W3CDTF">2025-07-31T10:10:41Z</dcterms:modified>
  <cp:category/>
</cp:coreProperties>
</file>