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7" d="100"/>
          <a:sy n="87" d="100"/>
        </p:scale>
        <p:origin x="-422" y="53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D10782-49C7-9F79-36A8-E2191210E79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F07B02-026F-1252-EE06-C7ECFCBBFFC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89E6C8-40AB-A7AA-B8F8-8C95670D042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52CA1-F4A9-63E6-5A34-A933E3D6667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BB7C09-B297-D01E-41B3-64CFF3A6B2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D189-6306-8E4F-56D8-6D11CBBC0CE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F4AA4F-00A2-0B5D-C11A-7ADCD57C12F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AB3B47-FDAD-8C3D-CCD0-61E1C554BE7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407438-6331-6744-E161-FE9E933EF2F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B254FB-2A4D-066E-B8B3-2019D4446E8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BA1B1C-B5AE-2AAA-16DF-BC65CF00DD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1/17/2025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1/17/2025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1/17/2025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ituKoley/Steganography-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-329782" y="1034321"/>
            <a:ext cx="127266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 flipH="0" flipV="0">
            <a:off x="1846683" y="3886567"/>
            <a:ext cx="8984285" cy="16157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: Ritu Koley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Ritu Koley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: St. Thomas’ College of Engineering and Technology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Department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Information Technology</a:t>
            </a:r>
            <a:endParaRPr/>
          </a:p>
          <a:p>
            <a:pPr>
              <a:defRPr/>
            </a:pP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Enhanced Security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Implement advanced encryption and multi-layer steganography.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Larger Message Support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Optimize for longer messages and use compression techniques.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Cross-Platform Support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Ensure compatibility across all major OS and mobile devices.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GUI Interface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Create a user-friendly graphical interface for easy interaction.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Detection Tool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Develop a tool to detect hidden messages in images.</a:t>
            </a:r>
            <a:endParaRPr sz="2000">
              <a:latin typeface="Franklin Gothic Medium"/>
              <a:cs typeface="Franklin Gothic Medium"/>
            </a:endParaRPr>
          </a:p>
          <a:p>
            <a:pPr marL="305435" indent="-305435">
              <a:defRPr/>
            </a:pPr>
            <a:r>
              <a:rPr sz="16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Video Steganography</a:t>
            </a:r>
            <a:r>
              <a:rPr sz="16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: Expand to hide messages in video files by modifying frames.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  <a:endParaRPr/>
          </a:p>
          <a:p>
            <a:pPr marL="0" indent="0">
              <a:buNone/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52403" y="1237632"/>
            <a:ext cx="11029615" cy="4673324"/>
          </a:xfrm>
        </p:spPr>
        <p:txBody>
          <a:bodyPr/>
          <a:lstStyle/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The program implements image-based stenography using OpenCV.</a:t>
            </a:r>
            <a:endParaRPr sz="2000" b="0" i="0" u="none">
              <a:solidFill>
                <a:srgbClr val="000000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It embeds a secret message into an image by modifying pixel values and stores encryption details in a separate file. </a:t>
            </a:r>
            <a:endParaRPr sz="2000" b="0" i="0" u="none">
              <a:solidFill>
                <a:srgbClr val="000000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Decryption is performed by retrieving the message from the image using the stored password and message length. </a:t>
            </a:r>
            <a:endParaRPr sz="2000" b="0" i="0" u="none">
              <a:solidFill>
                <a:srgbClr val="000000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If the correct password is provided, the hidden message is revealed; otherwise, access is denied.</a:t>
            </a:r>
            <a:endParaRPr sz="1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Programming Language: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Python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Libraries:</a:t>
            </a:r>
            <a:endParaRPr sz="2000">
              <a:latin typeface="Franklin Gothic Medium"/>
              <a:cs typeface="Franklin Gothic Medium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		OpenCV (cv2)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For image processing and pixel manipulation </a:t>
            </a:r>
            <a:endParaRPr sz="2000" b="0" i="0" u="none">
              <a:solidFill>
                <a:srgbClr val="000000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		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OS 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– For file handling and system operations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Platform: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Windows 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IDE/Editor: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VS Code (Visual Studio Code)</a:t>
            </a:r>
            <a:endParaRPr sz="20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File Handling: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Uses 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.txt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files for storing encryption details</a:t>
            </a:r>
            <a:endParaRPr sz="2000" b="0" i="0" u="none">
              <a:solidFill>
                <a:srgbClr val="000000"/>
              </a:solidFill>
              <a:latin typeface="Franklin Gothic Medium"/>
              <a:ea typeface="Franklin Gothic Medium"/>
              <a:cs typeface="Franklin Gothic Medium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Image Format: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Works with 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.png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Unique Features:</a:t>
            </a:r>
            <a:endParaRPr sz="18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Steganography with Image Pixels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Hides a secret message inside an image by modifying pixel values.</a:t>
            </a:r>
            <a:endParaRPr sz="18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Password-Protected Decryption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Ensures security by requiring the correct password to access the message.</a:t>
            </a:r>
            <a:endParaRPr sz="18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Lightweight &amp; Fast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Efficient encryption and decryption without heavy processing.</a:t>
            </a:r>
            <a:endParaRPr sz="18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No Database Required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Stores encryption details in a simple text file.</a:t>
            </a:r>
            <a:endParaRPr sz="1800">
              <a:latin typeface="Franklin Gothic Medium"/>
              <a:cs typeface="Franklin Gothic Medium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Cross-Compatible &amp; Customizable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Works with multiple image formats and can be modified for enhanced security.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 sz="2000" b="1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Who are the end users</a:t>
            </a:r>
            <a:r>
              <a:rPr lang="en-US" sz="2000" b="1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?</a:t>
            </a:r>
            <a:endParaRPr sz="1800">
              <a:latin typeface="Franklin Gothic Medium"/>
              <a:cs typeface="Franklin Gothic Medium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 sz="1800">
              <a:latin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Wingdings"/>
              <a:buChar char="Ø"/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Cybersecurity Enthusiasts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Those interested in encryption and data hiding techniques.</a:t>
            </a:r>
            <a:endParaRPr sz="1800">
              <a:latin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Wingdings"/>
              <a:buChar char="Ø"/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Journalists &amp; Whistleblowers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For securely transmitting confidential information.</a:t>
            </a:r>
            <a:endParaRPr sz="1800">
              <a:latin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Wingdings"/>
              <a:buChar char="Ø"/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Forensic Experts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Useful in digital forensics and secure communication.</a:t>
            </a:r>
            <a:endParaRPr sz="1800">
              <a:latin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Wingdings"/>
              <a:buChar char="Ø"/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Developers &amp; Researchers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To learn and experiment with image-based steganography.</a:t>
            </a:r>
            <a:endParaRPr sz="1800">
              <a:latin typeface="Franklin Gothic Medium"/>
              <a:cs typeface="Franklin Gothic Medium"/>
            </a:endParaRPr>
          </a:p>
          <a:p>
            <a:pPr>
              <a:buClr>
                <a:schemeClr val="accent1"/>
              </a:buClr>
              <a:buSzPct val="92000"/>
              <a:buFont typeface="Wingdings"/>
              <a:buChar char="Ø"/>
              <a:defRPr/>
            </a:pPr>
            <a:r>
              <a:rPr sz="1800" b="1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General Users</a:t>
            </a:r>
            <a:r>
              <a:rPr sz="18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 – Anyone who wants to send hidden messages securely within images.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1191" y="1302025"/>
            <a:ext cx="11029614" cy="5043850"/>
          </a:xfrm>
        </p:spPr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IN" b="1" u="sng"/>
              <a:t>Screenshots of the outcome (min 3)</a:t>
            </a:r>
            <a:endParaRPr lang="en-IN"/>
          </a:p>
          <a:p>
            <a:pPr>
              <a:defRPr/>
            </a:pPr>
            <a:r>
              <a:rPr lang="en-US"/>
              <a:t>Encryption.py											</a:t>
            </a:r>
            <a:r>
              <a:rPr lang="en-US" sz="1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Saved Image and password_lengt</a:t>
            </a:r>
            <a:r>
              <a:rPr lang="en-US"/>
              <a:t>h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Decryption.py</a:t>
            </a:r>
            <a:r>
              <a:rPr lang="en-US"/>
              <a:t>									</a:t>
            </a:r>
            <a:endParaRPr lang="en-US"/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  <a:p>
            <a:pPr marL="0" indent="0">
              <a:buClr>
                <a:schemeClr val="accent1"/>
              </a:buClr>
              <a:buSzPct val="92000"/>
              <a:buFont typeface="Courier New"/>
              <a:buNone/>
              <a:defRPr/>
            </a:pPr>
            <a:endParaRPr sz="1600"/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</p:txBody>
      </p:sp>
      <p:pic>
        <p:nvPicPr>
          <p:cNvPr id="11662921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3246" y="2368879"/>
            <a:ext cx="5707993" cy="1546264"/>
          </a:xfrm>
          <a:prstGeom prst="rect">
            <a:avLst/>
          </a:prstGeom>
        </p:spPr>
      </p:pic>
      <p:pic>
        <p:nvPicPr>
          <p:cNvPr id="13967088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62304" y="2566800"/>
            <a:ext cx="2664135" cy="1150421"/>
          </a:xfrm>
          <a:prstGeom prst="rect">
            <a:avLst/>
          </a:prstGeom>
        </p:spPr>
      </p:pic>
      <p:pic>
        <p:nvPicPr>
          <p:cNvPr id="14598401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81191" y="4873830"/>
            <a:ext cx="6810374" cy="962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IN" sz="3600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This project provides a simple and efficient way to hide messages within an image using steganography. With 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password-protected decryption</a:t>
            </a:r>
            <a:r>
              <a:rPr sz="2000" b="0" i="0" u="none">
                <a:solidFill>
                  <a:srgbClr val="000000"/>
                </a:solidFill>
                <a:latin typeface="Franklin Gothic Medium"/>
                <a:ea typeface="Franklin Gothic Medium"/>
                <a:cs typeface="Franklin Gothic Medium"/>
              </a:rPr>
              <a:t>, it ensures secure message retrieval. The lightweight design, ease of use, and lack of a database make it a practical solution for secure communication.</a:t>
            </a:r>
            <a:endParaRPr sz="16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 sz="22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/>
                <a:ea typeface="Franklin Gothic Book"/>
                <a:cs typeface="Franklin Gothic Book"/>
                <a:hlinkClick r:id="rId3" tooltip="https://github.com/RituKoley/Steganography-Project.git"/>
              </a:rPr>
              <a:t>https://github.com/RituKoley/Steganography-Project.git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ONLYOFFICE/8.0.1.31</Application>
  <DocSecurity>0</DocSecurity>
  <PresentationFormat>Custom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subject/>
  <dc:creator>Vaibhav Ostwal</dc:creator>
  <cp:keywords/>
  <dc:description/>
  <dc:identifier/>
  <dc:language/>
  <cp:lastModifiedBy/>
  <cp:revision>27</cp:revision>
  <dcterms:created xsi:type="dcterms:W3CDTF">2021-05-26T16:50:10Z</dcterms:created>
  <dcterms:modified xsi:type="dcterms:W3CDTF">2025-02-20T07:39:08Z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