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C9D8-307D-4FA2-B5FF-15F39D03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018F0-C689-473E-B06B-6F2D40333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0E17C-C7C1-4188-894F-6DA6B235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6BD6B-D9BD-4268-B000-C5779921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7985E8-B018-4B43-9472-13CE9E4E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A4308-5DD9-4503-9B7C-47F2BD64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9A98FD-CFE8-4D19-904F-D29E1241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55EE5-D90D-48DA-82F0-A35A1148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E30B1-B7C8-4FEF-A66F-370EBAFA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2EF85-A455-4803-AE69-6BA54DE9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AAAC31-863E-4713-A5DB-E3227A064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AEB63-2CE0-4AB3-9D6B-B2A777CF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519C5-7A05-48AA-B612-BD085CEE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45E70-9DBE-47CD-9A93-CFBFE3B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89A55-3B24-4749-A455-9641A35B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789FD-1629-47E7-ADA4-7D102342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2537D-4CA8-423C-8453-5FAFB79D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D810C-4C7E-4985-B78C-0531DF5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B30A-FF33-4E7A-8F3C-5C5857B9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58016-9A88-47C1-91C8-F0EE016C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66B55-0DBE-4674-B0E6-CB0B5F49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A269A-53E1-4823-BC52-C5E8FCB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FB9FC-F00A-40C1-8F1A-CB0ADE50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76D4F9-B04F-4FC5-8786-736F059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B5403-EE95-4A3F-8E18-DC6A850B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6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76F8-8FD0-46A3-9410-C43B4BBC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22500-63F1-4121-A88C-444C53C1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2B29D1-0DDC-4408-87A0-38009D51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AE7B2-BDA1-4F42-8A6D-4E0208E4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E7157B-C253-47B8-B93C-AB85A3E1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149A-5D12-4731-8AB5-E0B7583F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998BA-7CC3-4211-981C-998A6906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23A180-EF42-422A-BF41-362FABB8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10CFC7-CB4B-43FD-84EB-0CA6C9F1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7E0999-023A-4829-94D8-8D04BED30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91AAF4-4446-4141-AEB2-88B899B9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93E556-E60B-42E8-9CBA-EE63EA1C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587821-9A40-4106-9E51-5C87950E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393115-C3BB-4B12-999F-02C86B09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6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0EBD0-08E8-433C-A402-BF2ACA97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87D26D-5F5A-4966-92CD-B8991826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3ADC6B-ED2C-43BB-8AB6-1AC5F6C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E7EA9-293B-4431-B329-5778B7D7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3B87C9-5057-41E8-9F13-325D7629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9D4A0C-AC53-490C-ABA7-09900512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3E8979-81C7-4119-943E-429D1126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B5622-9251-497A-BA6F-C7E3996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6A5A2-AAF4-4A32-AD2A-3FCA009A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358F8-8B42-4EB4-84F7-A3394CB6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0866F4-C63E-4A05-9474-46169DDF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DCBDDE-2814-48A0-A9DB-C5A53B0D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8B92E-729C-4920-AF7E-F88CDB94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0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D789C-9A2F-4CA5-A2D6-B6439723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3636E5-9D66-4B2E-98C1-5AEFC80A4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0D3383-2DC0-4B3C-BF3E-3B1F261A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F36E3-FAFE-452F-B014-19A6F6A9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44FC3-532B-4589-8A10-F2DB2EA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7360C-6B06-4E2D-B0F8-0700CED6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C92AF-7EAD-4A53-8666-784FD417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CC636-11A7-4D9C-8830-B3B887BB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0E75E-B997-4F4F-8D97-8CED51455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6274-3BF3-4481-AC7B-F7248FB83AD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751F5-D780-4513-AF96-5AE2B5FE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F2DEE-5811-4DDD-8380-71EAA31A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2900-6C64-43A3-B562-64D32D2F2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6D050-9C43-45D4-A074-9D0C3FF0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Markdown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36F5CF-0B0A-4281-968D-D4FDE6FD9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Операционные Системы, ЛР 3</a:t>
            </a:r>
          </a:p>
          <a:p>
            <a:pPr algn="l"/>
            <a:r>
              <a:rPr lang="ru-RU" dirty="0"/>
              <a:t>Аникин Константин</a:t>
            </a:r>
          </a:p>
          <a:p>
            <a:pPr algn="l"/>
            <a:r>
              <a:rPr lang="ru-RU" dirty="0"/>
              <a:t>НПИбд-01-20</a:t>
            </a:r>
          </a:p>
        </p:txBody>
      </p:sp>
    </p:spTree>
    <p:extLst>
      <p:ext uri="{BB962C8B-B14F-4D97-AF65-F5344CB8AC3E}">
        <p14:creationId xmlns:p14="http://schemas.microsoft.com/office/powerpoint/2010/main" val="30925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36ECF-632E-483C-B333-F917708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C9E13-0DAE-4D99-8791-FAB9B498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оформлять отчёты с помощью легковесного языка разметки </a:t>
            </a:r>
            <a:r>
              <a:rPr lang="ru-RU" dirty="0" err="1"/>
              <a:t>Markdown</a:t>
            </a:r>
            <a:endParaRPr lang="en-US" dirty="0"/>
          </a:p>
          <a:p>
            <a:r>
              <a:rPr lang="ru-RU" dirty="0"/>
              <a:t>Столкнуться с 10000 проблем при настройке всего и вся</a:t>
            </a:r>
          </a:p>
        </p:txBody>
      </p:sp>
    </p:spTree>
    <p:extLst>
      <p:ext uri="{BB962C8B-B14F-4D97-AF65-F5344CB8AC3E}">
        <p14:creationId xmlns:p14="http://schemas.microsoft.com/office/powerpoint/2010/main" val="32698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DA7EC-2FC1-47A5-96FB-424C414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8D88B-FADE-4CBC-A575-14C315E1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Поставить </a:t>
            </a:r>
            <a:r>
              <a:rPr lang="en-US" dirty="0"/>
              <a:t>latex </a:t>
            </a:r>
            <a:r>
              <a:rPr lang="ru-RU" dirty="0"/>
              <a:t>на всеми любимый и ещё более всеми ненавистный </a:t>
            </a:r>
            <a:r>
              <a:rPr lang="en-US" dirty="0"/>
              <a:t>CentOS</a:t>
            </a:r>
          </a:p>
          <a:p>
            <a:r>
              <a:rPr lang="ru-RU" dirty="0"/>
              <a:t>Сделать отчет по прошлой </a:t>
            </a:r>
            <a:r>
              <a:rPr lang="ru-RU" dirty="0" err="1"/>
              <a:t>лр</a:t>
            </a:r>
            <a:r>
              <a:rPr lang="ru-RU" dirty="0"/>
              <a:t> в </a:t>
            </a:r>
            <a:r>
              <a:rPr lang="ru-RU" dirty="0" err="1"/>
              <a:t>маркдауне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0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153D6-0C99-4BBD-A861-92E11ACF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3260E-73F1-4FD5-95CB-EF2018B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85" y="1765852"/>
            <a:ext cx="272822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Работа над отчётом старой ЛР в </a:t>
            </a:r>
            <a:r>
              <a:rPr lang="ru-RU" dirty="0" err="1"/>
              <a:t>маркдауне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57259-D4B6-47D5-BC35-4BE69D2B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69" y="647312"/>
            <a:ext cx="756390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1CB17-C2DC-40F4-B1E2-536DF15C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8DF12-5FC8-4A27-97EB-395280FF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56" y="1690688"/>
            <a:ext cx="226108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Pandoc</a:t>
            </a:r>
            <a:r>
              <a:rPr lang="en-US" dirty="0"/>
              <a:t> </a:t>
            </a:r>
            <a:r>
              <a:rPr lang="ru-RU" dirty="0"/>
              <a:t>не работает при конвертации в </a:t>
            </a:r>
            <a:r>
              <a:rPr lang="en-US" dirty="0"/>
              <a:t>pdf,</a:t>
            </a:r>
            <a:r>
              <a:rPr lang="ru-RU" dirty="0"/>
              <a:t> онлайн-сервисы спасли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757C2-3D98-47C5-BBFC-56DB0FBC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71" y="680654"/>
            <a:ext cx="733527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2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46B3A-FE92-4946-9DDA-E7754AF2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3F7A1-CA11-43D6-8E42-3DF5999C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45437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Финальный результат, вместе с </a:t>
            </a:r>
            <a:r>
              <a:rPr lang="en-US" dirty="0"/>
              <a:t>pdf</a:t>
            </a:r>
            <a:r>
              <a:rPr lang="ru-RU" dirty="0"/>
              <a:t>кой пойдут в гит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029DA1-454F-42FC-93F8-FC11C8A9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28" y="548640"/>
            <a:ext cx="731622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23D5-B283-4DCE-833F-46ACB7D1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B6061-7EDB-4510-910F-29718633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Маркдаун</a:t>
            </a:r>
            <a:r>
              <a:rPr lang="ru-RU" dirty="0"/>
              <a:t> может быть и хорошая вещь, но каждая лабораторная такая плохая, такая серьёзно плохая, что хочется взять и что-нибудь нехорошее сделать.</a:t>
            </a:r>
          </a:p>
        </p:txBody>
      </p:sp>
    </p:spTree>
    <p:extLst>
      <p:ext uri="{BB962C8B-B14F-4D97-AF65-F5344CB8AC3E}">
        <p14:creationId xmlns:p14="http://schemas.microsoft.com/office/powerpoint/2010/main" val="3173748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106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Markdown</vt:lpstr>
      <vt:lpstr>Цель работы</vt:lpstr>
      <vt:lpstr>План работы</vt:lpstr>
      <vt:lpstr>Результаты</vt:lpstr>
      <vt:lpstr>Результаты</vt:lpstr>
      <vt:lpstr>Результаты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конфигурация операционной системы на виртуальную машину</dc:title>
  <dc:creator>Лиот Ритуин</dc:creator>
  <cp:lastModifiedBy>Лиот Ритуин</cp:lastModifiedBy>
  <cp:revision>30</cp:revision>
  <dcterms:created xsi:type="dcterms:W3CDTF">2021-04-29T20:42:01Z</dcterms:created>
  <dcterms:modified xsi:type="dcterms:W3CDTF">2021-05-01T18:32:13Z</dcterms:modified>
</cp:coreProperties>
</file>