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52050" y="1307252"/>
            <a:ext cx="8368200" cy="13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Telemarketing Campaign Case Study.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5450" y="659725"/>
            <a:ext cx="4031700" cy="24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case study we will do Exploratory Data Analytics with the help of a case study on "Bank marketing campaign".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will enable to understand why EDA is a most important step in the process of Machine Learning.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508325" y="1084975"/>
            <a:ext cx="8335200" cy="374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Bank conduct some telemarketing campaign for one of its financial products ‘Term Deposits’ to help foster long-term relationships with existing customers and in order to increase its overall revenue. The dataset contains information about all the customers who were contacted during a particular year to open term deposit accounts.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 need to apply our knowledge of EDA on the given dataset to analyse the patterns and provide inferences/solutions for the future marketing campaign.</a:t>
            </a:r>
            <a:endParaRPr/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31925" y="205300"/>
            <a:ext cx="5780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Problem Statement: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432350" y="238075"/>
            <a:ext cx="5821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Approach: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32125" y="1237375"/>
            <a:ext cx="8335200" cy="374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order to optimize marketing campaigns with the help of the dataset, we will have to take the following steps: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Import data from dataset and perform initial high-level analysis: look at the number of rows, look at the missing values, look at dataset columns and their values respective to the campaign outcome.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 the data: remove irrelevant columns, deal with missing and incorrect values, duplicate values.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Exploratory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Data Analysis to predict the marketing campaign outcome and to find out factors, which affect the success of the campaign.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39275" y="244325"/>
            <a:ext cx="63168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Implementation</a:t>
            </a:r>
            <a:endParaRPr sz="3400"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102975" y="1380550"/>
            <a:ext cx="6653100" cy="22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1.Basic Exploration of the data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2.Feature Engineering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3. EDA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