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jpeg" ContentType="image/jpeg"/>
  <Override PartName="/ppt/media/image7.png" ContentType="image/png"/>
  <Override PartName="/ppt/media/image2.jpeg" ContentType="image/jpeg"/>
  <Override PartName="/ppt/media/image1.png" ContentType="image/png"/>
  <Override PartName="/ppt/media/image3.jpeg" ContentType="image/jpeg"/>
  <Override PartName="/ppt/media/image4.png" ContentType="image/png"/>
  <Override PartName="/ppt/media/image5.jpeg" ContentType="image/jpeg"/>
  <Override PartName="/ppt/media/image6.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2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3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3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3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9640" y="6514920"/>
            <a:ext cx="371880" cy="211320"/>
          </a:xfrm>
          <a:prstGeom prst="rect">
            <a:avLst/>
          </a:prstGeom>
          <a:noFill/>
          <a:ln>
            <a:noFill/>
          </a:ln>
        </p:spPr>
        <p:style>
          <a:lnRef idx="0"/>
          <a:fillRef idx="0"/>
          <a:effectRef idx="0"/>
          <a:fontRef idx="minor"/>
        </p:style>
        <p:txBody>
          <a:bodyPr lIns="90000" rIns="90000" tIns="45000" bIns="45000"/>
          <a:p>
            <a:pPr>
              <a:lnSpc>
                <a:spcPct val="100000"/>
              </a:lnSpc>
            </a:pPr>
            <a:fld id="{B61254CF-4DAF-4F4A-8509-9D63A962C607}" type="slidenum">
              <a:rPr b="0" lang="en-US" sz="800" spc="-1" strike="noStrike">
                <a:solidFill>
                  <a:srgbClr val="ffffff"/>
                </a:solidFill>
                <a:latin typeface="Arial"/>
                <a:ea typeface="DejaVu Sans"/>
              </a:rPr>
              <a:t>&lt;number&gt;</a:t>
            </a:fld>
            <a:endParaRPr b="0" lang="en-US" sz="800" spc="-1" strike="noStrike">
              <a:latin typeface="Arial"/>
            </a:endParaRPr>
          </a:p>
        </p:txBody>
      </p:sp>
      <p:pic>
        <p:nvPicPr>
          <p:cNvPr id="1" name="Picture 4" descr=""/>
          <p:cNvPicPr/>
          <p:nvPr/>
        </p:nvPicPr>
        <p:blipFill>
          <a:blip r:embed="rId2"/>
          <a:stretch/>
        </p:blipFill>
        <p:spPr>
          <a:xfrm>
            <a:off x="0" y="6400800"/>
            <a:ext cx="9142920" cy="456120"/>
          </a:xfrm>
          <a:prstGeom prst="rect">
            <a:avLst/>
          </a:prstGeom>
          <a:ln>
            <a:noFill/>
          </a:ln>
        </p:spPr>
      </p:pic>
      <p:sp>
        <p:nvSpPr>
          <p:cNvPr id="2" name="CustomShape 2"/>
          <p:cNvSpPr/>
          <p:nvPr/>
        </p:nvSpPr>
        <p:spPr>
          <a:xfrm>
            <a:off x="290520" y="6617520"/>
            <a:ext cx="642240" cy="211320"/>
          </a:xfrm>
          <a:prstGeom prst="rect">
            <a:avLst/>
          </a:prstGeom>
          <a:noFill/>
          <a:ln>
            <a:noFill/>
          </a:ln>
        </p:spPr>
        <p:style>
          <a:lnRef idx="0"/>
          <a:fillRef idx="0"/>
          <a:effectRef idx="0"/>
          <a:fontRef idx="minor"/>
        </p:style>
        <p:txBody>
          <a:bodyPr wrap="none" lIns="90000" rIns="90000" tIns="45000" bIns="45000"/>
          <a:p>
            <a:pPr>
              <a:lnSpc>
                <a:spcPct val="100000"/>
              </a:lnSpc>
            </a:pPr>
            <a:fld id="{1435FC11-D73F-48FD-96E1-9A487B0436CF}" type="slidenum">
              <a:rPr b="0" lang="en-US" sz="800" spc="-1" strike="noStrike">
                <a:solidFill>
                  <a:srgbClr val="ffffff"/>
                </a:solidFill>
                <a:latin typeface="Arial"/>
                <a:ea typeface="DejaVu Sans"/>
              </a:rPr>
              <a:t>&lt;number&gt;</a:t>
            </a:fld>
            <a:endParaRPr b="0" lang="en-US" sz="800" spc="-1" strike="noStrike">
              <a:latin typeface="Arial"/>
            </a:endParaRPr>
          </a:p>
        </p:txBody>
      </p:sp>
      <p:pic>
        <p:nvPicPr>
          <p:cNvPr id="3" name="Picture 3" descr=""/>
          <p:cNvPicPr/>
          <p:nvPr/>
        </p:nvPicPr>
        <p:blipFill>
          <a:blip r:embed="rId3"/>
          <a:stretch/>
        </p:blipFill>
        <p:spPr>
          <a:xfrm>
            <a:off x="0" y="0"/>
            <a:ext cx="9142920" cy="6856920"/>
          </a:xfrm>
          <a:prstGeom prst="rect">
            <a:avLst/>
          </a:prstGeom>
          <a:ln>
            <a:noFill/>
          </a:ln>
        </p:spPr>
      </p:pic>
      <p:sp>
        <p:nvSpPr>
          <p:cNvPr id="4" name="CustomShape 3"/>
          <p:cNvSpPr/>
          <p:nvPr/>
        </p:nvSpPr>
        <p:spPr>
          <a:xfrm>
            <a:off x="449640" y="6572160"/>
            <a:ext cx="371880" cy="211320"/>
          </a:xfrm>
          <a:prstGeom prst="rect">
            <a:avLst/>
          </a:prstGeom>
          <a:noFill/>
          <a:ln>
            <a:noFill/>
          </a:ln>
        </p:spPr>
        <p:style>
          <a:lnRef idx="0"/>
          <a:fillRef idx="0"/>
          <a:effectRef idx="0"/>
          <a:fontRef idx="minor"/>
        </p:style>
        <p:txBody>
          <a:bodyPr lIns="90000" rIns="90000" tIns="45000" bIns="45000"/>
          <a:p>
            <a:pPr>
              <a:lnSpc>
                <a:spcPct val="100000"/>
              </a:lnSpc>
            </a:pPr>
            <a:fld id="{B727FDCF-991C-445E-A637-21EF08FFE67A}" type="slidenum">
              <a:rPr b="0" lang="en-US" sz="800" spc="-1" strike="noStrike">
                <a:solidFill>
                  <a:srgbClr val="ffffff"/>
                </a:solidFill>
                <a:latin typeface="Arial"/>
                <a:ea typeface="DejaVu Sans"/>
              </a:rPr>
              <a:t>&lt;number&gt;</a:t>
            </a:fld>
            <a:endParaRPr b="0" lang="en-US" sz="800" spc="-1" strike="noStrike">
              <a:latin typeface="Arial"/>
            </a:endParaRPr>
          </a:p>
        </p:txBody>
      </p:sp>
      <p:sp>
        <p:nvSpPr>
          <p:cNvPr id="5" name="CustomShape 4"/>
          <p:cNvSpPr/>
          <p:nvPr/>
        </p:nvSpPr>
        <p:spPr>
          <a:xfrm>
            <a:off x="95400" y="6651720"/>
            <a:ext cx="183600" cy="368280"/>
          </a:xfrm>
          <a:prstGeom prst="rect">
            <a:avLst/>
          </a:prstGeom>
          <a:noFill/>
          <a:ln>
            <a:noFill/>
          </a:ln>
        </p:spPr>
        <p:style>
          <a:lnRef idx="0"/>
          <a:fillRef idx="0"/>
          <a:effectRef idx="0"/>
          <a:fontRef idx="minor"/>
        </p:style>
      </p:sp>
      <p:pic>
        <p:nvPicPr>
          <p:cNvPr id="6" name="Picture 1" descr=""/>
          <p:cNvPicPr/>
          <p:nvPr/>
        </p:nvPicPr>
        <p:blipFill>
          <a:blip r:embed="rId4"/>
          <a:stretch/>
        </p:blipFill>
        <p:spPr>
          <a:xfrm>
            <a:off x="0" y="0"/>
            <a:ext cx="9142920" cy="6856920"/>
          </a:xfrm>
          <a:prstGeom prst="rect">
            <a:avLst/>
          </a:prstGeom>
          <a:ln>
            <a:noFill/>
          </a:ln>
        </p:spPr>
      </p:pic>
      <p:sp>
        <p:nvSpPr>
          <p:cNvPr id="7" name="PlaceHolder 5"/>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449640" y="6514920"/>
            <a:ext cx="371880" cy="211320"/>
          </a:xfrm>
          <a:prstGeom prst="rect">
            <a:avLst/>
          </a:prstGeom>
          <a:noFill/>
          <a:ln>
            <a:noFill/>
          </a:ln>
        </p:spPr>
        <p:style>
          <a:lnRef idx="0"/>
          <a:fillRef idx="0"/>
          <a:effectRef idx="0"/>
          <a:fontRef idx="minor"/>
        </p:style>
        <p:txBody>
          <a:bodyPr lIns="90000" rIns="90000" tIns="45000" bIns="45000"/>
          <a:p>
            <a:pPr>
              <a:lnSpc>
                <a:spcPct val="100000"/>
              </a:lnSpc>
            </a:pPr>
            <a:fld id="{843E3FD0-39A0-4038-8D80-E00DCB76A599}" type="slidenum">
              <a:rPr b="0" lang="en-US" sz="800" spc="-1" strike="noStrike">
                <a:solidFill>
                  <a:srgbClr val="ffffff"/>
                </a:solidFill>
                <a:latin typeface="Arial"/>
                <a:ea typeface="DejaVu Sans"/>
              </a:rPr>
              <a:t>&lt;number&gt;</a:t>
            </a:fld>
            <a:endParaRPr b="0" lang="en-US" sz="800" spc="-1" strike="noStrike">
              <a:latin typeface="Arial"/>
            </a:endParaRPr>
          </a:p>
        </p:txBody>
      </p:sp>
      <p:pic>
        <p:nvPicPr>
          <p:cNvPr id="46" name="Picture 4" descr=""/>
          <p:cNvPicPr/>
          <p:nvPr/>
        </p:nvPicPr>
        <p:blipFill>
          <a:blip r:embed="rId2"/>
          <a:stretch/>
        </p:blipFill>
        <p:spPr>
          <a:xfrm>
            <a:off x="0" y="6400800"/>
            <a:ext cx="9142920" cy="456120"/>
          </a:xfrm>
          <a:prstGeom prst="rect">
            <a:avLst/>
          </a:prstGeom>
          <a:ln>
            <a:noFill/>
          </a:ln>
        </p:spPr>
      </p:pic>
      <p:sp>
        <p:nvSpPr>
          <p:cNvPr id="47" name="CustomShape 2"/>
          <p:cNvSpPr/>
          <p:nvPr/>
        </p:nvSpPr>
        <p:spPr>
          <a:xfrm>
            <a:off x="290520" y="6617520"/>
            <a:ext cx="642240" cy="211320"/>
          </a:xfrm>
          <a:prstGeom prst="rect">
            <a:avLst/>
          </a:prstGeom>
          <a:noFill/>
          <a:ln>
            <a:noFill/>
          </a:ln>
        </p:spPr>
        <p:style>
          <a:lnRef idx="0"/>
          <a:fillRef idx="0"/>
          <a:effectRef idx="0"/>
          <a:fontRef idx="minor"/>
        </p:style>
        <p:txBody>
          <a:bodyPr wrap="none" lIns="90000" rIns="90000" tIns="45000" bIns="45000"/>
          <a:p>
            <a:pPr>
              <a:lnSpc>
                <a:spcPct val="100000"/>
              </a:lnSpc>
            </a:pPr>
            <a:fld id="{A2C0C6D8-9187-46BD-9DEC-7A59BF13EF87}" type="slidenum">
              <a:rPr b="0" lang="en-US" sz="800" spc="-1" strike="noStrike">
                <a:solidFill>
                  <a:srgbClr val="ffffff"/>
                </a:solidFill>
                <a:latin typeface="Arial"/>
                <a:ea typeface="DejaVu Sans"/>
              </a:rPr>
              <a:t>&lt;number&gt;</a:t>
            </a:fld>
            <a:endParaRPr b="0" lang="en-US" sz="800" spc="-1" strike="noStrike">
              <a:latin typeface="Arial"/>
            </a:endParaRPr>
          </a:p>
        </p:txBody>
      </p:sp>
      <p:pic>
        <p:nvPicPr>
          <p:cNvPr id="48" name="Picture 3" descr=""/>
          <p:cNvPicPr/>
          <p:nvPr/>
        </p:nvPicPr>
        <p:blipFill>
          <a:blip r:embed="rId3"/>
          <a:stretch/>
        </p:blipFill>
        <p:spPr>
          <a:xfrm>
            <a:off x="0" y="0"/>
            <a:ext cx="9142920" cy="6856920"/>
          </a:xfrm>
          <a:prstGeom prst="rect">
            <a:avLst/>
          </a:prstGeom>
          <a:ln>
            <a:noFill/>
          </a:ln>
        </p:spPr>
      </p:pic>
      <p:sp>
        <p:nvSpPr>
          <p:cNvPr id="49" name="CustomShape 3"/>
          <p:cNvSpPr/>
          <p:nvPr/>
        </p:nvSpPr>
        <p:spPr>
          <a:xfrm>
            <a:off x="449640" y="6572160"/>
            <a:ext cx="371880" cy="211320"/>
          </a:xfrm>
          <a:prstGeom prst="rect">
            <a:avLst/>
          </a:prstGeom>
          <a:noFill/>
          <a:ln>
            <a:noFill/>
          </a:ln>
        </p:spPr>
        <p:style>
          <a:lnRef idx="0"/>
          <a:fillRef idx="0"/>
          <a:effectRef idx="0"/>
          <a:fontRef idx="minor"/>
        </p:style>
        <p:txBody>
          <a:bodyPr lIns="90000" rIns="90000" tIns="45000" bIns="45000"/>
          <a:p>
            <a:pPr>
              <a:lnSpc>
                <a:spcPct val="100000"/>
              </a:lnSpc>
            </a:pPr>
            <a:fld id="{3C32A26D-1506-49C2-AD14-B076863FDEE8}" type="slidenum">
              <a:rPr b="0" lang="en-US" sz="800" spc="-1" strike="noStrike">
                <a:solidFill>
                  <a:srgbClr val="ffffff"/>
                </a:solidFill>
                <a:latin typeface="Arial"/>
                <a:ea typeface="DejaVu Sans"/>
              </a:rPr>
              <a:t>&lt;number&gt;</a:t>
            </a:fld>
            <a:endParaRPr b="0" lang="en-US" sz="800" spc="-1" strike="noStrike">
              <a:latin typeface="Arial"/>
            </a:endParaRPr>
          </a:p>
        </p:txBody>
      </p:sp>
      <p:sp>
        <p:nvSpPr>
          <p:cNvPr id="50" name="CustomShape 4"/>
          <p:cNvSpPr/>
          <p:nvPr/>
        </p:nvSpPr>
        <p:spPr>
          <a:xfrm>
            <a:off x="449640" y="6572160"/>
            <a:ext cx="371880" cy="211320"/>
          </a:xfrm>
          <a:prstGeom prst="rect">
            <a:avLst/>
          </a:prstGeom>
          <a:noFill/>
          <a:ln>
            <a:noFill/>
          </a:ln>
        </p:spPr>
        <p:style>
          <a:lnRef idx="0"/>
          <a:fillRef idx="0"/>
          <a:effectRef idx="0"/>
          <a:fontRef idx="minor"/>
        </p:style>
        <p:txBody>
          <a:bodyPr lIns="90000" rIns="90000" tIns="45000" bIns="45000"/>
          <a:p>
            <a:pPr>
              <a:lnSpc>
                <a:spcPct val="100000"/>
              </a:lnSpc>
            </a:pPr>
            <a:fld id="{5DB5CF2D-FA91-4F81-AC10-4CE32F98341B}" type="slidenum">
              <a:rPr b="0" lang="en-US" sz="800" spc="-1" strike="noStrike">
                <a:solidFill>
                  <a:srgbClr val="ffffff"/>
                </a:solidFill>
                <a:latin typeface="Arial"/>
                <a:ea typeface="DejaVu Sans"/>
              </a:rPr>
              <a:t>&lt;number&gt;</a:t>
            </a:fld>
            <a:endParaRPr b="0" lang="en-US" sz="800" spc="-1" strike="noStrike">
              <a:latin typeface="Arial"/>
            </a:endParaRPr>
          </a:p>
        </p:txBody>
      </p:sp>
      <p:pic>
        <p:nvPicPr>
          <p:cNvPr id="51" name="Picture 2" descr=""/>
          <p:cNvPicPr/>
          <p:nvPr/>
        </p:nvPicPr>
        <p:blipFill>
          <a:blip r:embed="rId4"/>
          <a:stretch/>
        </p:blipFill>
        <p:spPr>
          <a:xfrm>
            <a:off x="0" y="0"/>
            <a:ext cx="9142920" cy="6856920"/>
          </a:xfrm>
          <a:prstGeom prst="rect">
            <a:avLst/>
          </a:prstGeom>
          <a:ln>
            <a:noFill/>
          </a:ln>
        </p:spPr>
      </p:pic>
      <p:sp>
        <p:nvSpPr>
          <p:cNvPr id="52" name="PlaceHolder 5"/>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3"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CustomShape 1"/>
          <p:cNvSpPr/>
          <p:nvPr/>
        </p:nvSpPr>
        <p:spPr>
          <a:xfrm>
            <a:off x="449640" y="6514920"/>
            <a:ext cx="371880" cy="211320"/>
          </a:xfrm>
          <a:prstGeom prst="rect">
            <a:avLst/>
          </a:prstGeom>
          <a:noFill/>
          <a:ln>
            <a:noFill/>
          </a:ln>
        </p:spPr>
        <p:style>
          <a:lnRef idx="0"/>
          <a:fillRef idx="0"/>
          <a:effectRef idx="0"/>
          <a:fontRef idx="minor"/>
        </p:style>
        <p:txBody>
          <a:bodyPr lIns="90000" rIns="90000" tIns="45000" bIns="45000"/>
          <a:p>
            <a:pPr>
              <a:lnSpc>
                <a:spcPct val="100000"/>
              </a:lnSpc>
            </a:pPr>
            <a:fld id="{FD3642C1-14D4-4811-A107-C7FD4149C8B4}" type="slidenum">
              <a:rPr b="0" lang="en-US" sz="800" spc="-1" strike="noStrike">
                <a:solidFill>
                  <a:srgbClr val="ffffff"/>
                </a:solidFill>
                <a:latin typeface="Arial"/>
                <a:ea typeface="DejaVu Sans"/>
              </a:rPr>
              <a:t>&lt;number&gt;</a:t>
            </a:fld>
            <a:endParaRPr b="0" lang="en-US" sz="800" spc="-1" strike="noStrike">
              <a:latin typeface="Arial"/>
            </a:endParaRPr>
          </a:p>
        </p:txBody>
      </p:sp>
      <p:pic>
        <p:nvPicPr>
          <p:cNvPr id="91" name="Picture 4" descr=""/>
          <p:cNvPicPr/>
          <p:nvPr/>
        </p:nvPicPr>
        <p:blipFill>
          <a:blip r:embed="rId2"/>
          <a:stretch/>
        </p:blipFill>
        <p:spPr>
          <a:xfrm>
            <a:off x="0" y="6400800"/>
            <a:ext cx="9142920" cy="456120"/>
          </a:xfrm>
          <a:prstGeom prst="rect">
            <a:avLst/>
          </a:prstGeom>
          <a:ln>
            <a:noFill/>
          </a:ln>
        </p:spPr>
      </p:pic>
      <p:sp>
        <p:nvSpPr>
          <p:cNvPr id="92" name="CustomShape 2"/>
          <p:cNvSpPr/>
          <p:nvPr/>
        </p:nvSpPr>
        <p:spPr>
          <a:xfrm>
            <a:off x="290520" y="6617520"/>
            <a:ext cx="642240" cy="211320"/>
          </a:xfrm>
          <a:prstGeom prst="rect">
            <a:avLst/>
          </a:prstGeom>
          <a:noFill/>
          <a:ln>
            <a:noFill/>
          </a:ln>
        </p:spPr>
        <p:style>
          <a:lnRef idx="0"/>
          <a:fillRef idx="0"/>
          <a:effectRef idx="0"/>
          <a:fontRef idx="minor"/>
        </p:style>
        <p:txBody>
          <a:bodyPr wrap="none" lIns="90000" rIns="90000" tIns="45000" bIns="45000"/>
          <a:p>
            <a:pPr>
              <a:lnSpc>
                <a:spcPct val="100000"/>
              </a:lnSpc>
            </a:pPr>
            <a:fld id="{06B31B5B-D697-4B25-81C4-71A6B63D93C2}" type="slidenum">
              <a:rPr b="0" lang="en-US" sz="800" spc="-1" strike="noStrike">
                <a:solidFill>
                  <a:srgbClr val="ffffff"/>
                </a:solidFill>
                <a:latin typeface="Arial"/>
                <a:ea typeface="DejaVu Sans"/>
              </a:rPr>
              <a:t>&lt;number&gt;</a:t>
            </a:fld>
            <a:endParaRPr b="0" lang="en-US" sz="800" spc="-1" strike="noStrike">
              <a:latin typeface="Arial"/>
            </a:endParaRPr>
          </a:p>
        </p:txBody>
      </p:sp>
      <p:pic>
        <p:nvPicPr>
          <p:cNvPr id="93" name="Picture 3" descr=""/>
          <p:cNvPicPr/>
          <p:nvPr/>
        </p:nvPicPr>
        <p:blipFill>
          <a:blip r:embed="rId3"/>
          <a:stretch/>
        </p:blipFill>
        <p:spPr>
          <a:xfrm>
            <a:off x="0" y="0"/>
            <a:ext cx="9142920" cy="6856920"/>
          </a:xfrm>
          <a:prstGeom prst="rect">
            <a:avLst/>
          </a:prstGeom>
          <a:ln>
            <a:noFill/>
          </a:ln>
        </p:spPr>
      </p:pic>
      <p:sp>
        <p:nvSpPr>
          <p:cNvPr id="94" name="CustomShape 3"/>
          <p:cNvSpPr/>
          <p:nvPr/>
        </p:nvSpPr>
        <p:spPr>
          <a:xfrm>
            <a:off x="449640" y="6572160"/>
            <a:ext cx="371880" cy="211320"/>
          </a:xfrm>
          <a:prstGeom prst="rect">
            <a:avLst/>
          </a:prstGeom>
          <a:noFill/>
          <a:ln>
            <a:noFill/>
          </a:ln>
        </p:spPr>
        <p:style>
          <a:lnRef idx="0"/>
          <a:fillRef idx="0"/>
          <a:effectRef idx="0"/>
          <a:fontRef idx="minor"/>
        </p:style>
        <p:txBody>
          <a:bodyPr lIns="90000" rIns="90000" tIns="45000" bIns="45000"/>
          <a:p>
            <a:pPr>
              <a:lnSpc>
                <a:spcPct val="100000"/>
              </a:lnSpc>
            </a:pPr>
            <a:fld id="{2AC81554-DEE7-40AC-AE4B-1FDDE23F597F}" type="slidenum">
              <a:rPr b="0" lang="en-US" sz="800" spc="-1" strike="noStrike">
                <a:solidFill>
                  <a:srgbClr val="ffffff"/>
                </a:solidFill>
                <a:latin typeface="Arial"/>
                <a:ea typeface="DejaVu Sans"/>
              </a:rPr>
              <a:t>&lt;number&gt;</a:t>
            </a:fld>
            <a:endParaRPr b="0" lang="en-US" sz="800" spc="-1" strike="noStrike">
              <a:latin typeface="Arial"/>
            </a:endParaRPr>
          </a:p>
        </p:txBody>
      </p:sp>
      <p:sp>
        <p:nvSpPr>
          <p:cNvPr id="95" name="PlaceHolder 4"/>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9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628920" y="3479040"/>
            <a:ext cx="7667280" cy="546480"/>
          </a:xfrm>
          <a:prstGeom prst="rect">
            <a:avLst/>
          </a:prstGeom>
          <a:noFill/>
          <a:ln>
            <a:noFill/>
          </a:ln>
        </p:spPr>
        <p:style>
          <a:lnRef idx="0"/>
          <a:fillRef idx="0"/>
          <a:effectRef idx="0"/>
          <a:fontRef idx="minor"/>
        </p:style>
        <p:txBody>
          <a:bodyPr lIns="90000" rIns="90000" tIns="45000" bIns="45000"/>
          <a:p>
            <a:pPr>
              <a:lnSpc>
                <a:spcPct val="100000"/>
              </a:lnSpc>
              <a:spcBef>
                <a:spcPts val="1500"/>
              </a:spcBef>
            </a:pPr>
            <a:r>
              <a:rPr b="1" lang="en-US" sz="3000" spc="-1" strike="noStrike">
                <a:solidFill>
                  <a:srgbClr val="ffffff"/>
                </a:solidFill>
                <a:latin typeface="Arial"/>
                <a:ea typeface="ヒラギノ角ゴ Pro W3"/>
              </a:rPr>
              <a:t>Optum Stratethon - Season 2</a:t>
            </a:r>
            <a:endParaRPr b="0" lang="en-US" sz="3000" spc="-1" strike="noStrike">
              <a:latin typeface="Arial"/>
            </a:endParaRPr>
          </a:p>
        </p:txBody>
      </p:sp>
      <p:sp>
        <p:nvSpPr>
          <p:cNvPr id="134" name="CustomShape 2"/>
          <p:cNvSpPr/>
          <p:nvPr/>
        </p:nvSpPr>
        <p:spPr>
          <a:xfrm>
            <a:off x="628920" y="4025880"/>
            <a:ext cx="7371000" cy="826560"/>
          </a:xfrm>
          <a:prstGeom prst="rect">
            <a:avLst/>
          </a:prstGeom>
          <a:noFill/>
          <a:ln>
            <a:noFill/>
          </a:ln>
        </p:spPr>
        <p:style>
          <a:lnRef idx="0"/>
          <a:fillRef idx="0"/>
          <a:effectRef idx="0"/>
          <a:fontRef idx="minor"/>
        </p:style>
        <p:txBody>
          <a:bodyPr lIns="90000" rIns="90000" tIns="45000" bIns="45000"/>
          <a:p>
            <a:pPr>
              <a:lnSpc>
                <a:spcPct val="100000"/>
              </a:lnSpc>
              <a:spcBef>
                <a:spcPts val="1001"/>
              </a:spcBef>
            </a:pPr>
            <a:r>
              <a:rPr b="0" lang="en-US" sz="2000" spc="-1" strike="noStrike">
                <a:solidFill>
                  <a:srgbClr val="ffffff"/>
                </a:solidFill>
                <a:latin typeface="Arial"/>
                <a:ea typeface="ヒラギノ角ゴ Pro W3"/>
              </a:rPr>
              <a:t>Team Name – Error_404, Teams -Ritu Raj Singh, Yash Gupta</a:t>
            </a:r>
            <a:endParaRPr b="0" lang="en-US" sz="2000" spc="-1" strike="noStrike">
              <a:latin typeface="Arial"/>
            </a:endParaRPr>
          </a:p>
          <a:p>
            <a:pPr>
              <a:lnSpc>
                <a:spcPct val="100000"/>
              </a:lnSpc>
              <a:spcBef>
                <a:spcPts val="1001"/>
              </a:spcBef>
            </a:pPr>
            <a:r>
              <a:rPr b="0" lang="en-US" sz="2000" spc="-1" strike="noStrike">
                <a:solidFill>
                  <a:srgbClr val="ffffff"/>
                </a:solidFill>
                <a:latin typeface="Arial"/>
                <a:ea typeface="ヒラギノ角ゴ Pro W3"/>
              </a:rPr>
              <a:t>Campus Name- IIT BHU Varanasi, Batch- 4th year Mathematics Both</a:t>
            </a:r>
            <a:endParaRPr b="0" lang="en-US" sz="2000" spc="-1" strike="noStrike">
              <a:latin typeface="Arial"/>
            </a:endParaRPr>
          </a:p>
        </p:txBody>
      </p:sp>
      <p:sp>
        <p:nvSpPr>
          <p:cNvPr id="135" name="CustomShape 3"/>
          <p:cNvSpPr/>
          <p:nvPr/>
        </p:nvSpPr>
        <p:spPr>
          <a:xfrm>
            <a:off x="2666880" y="1219320"/>
            <a:ext cx="1522800" cy="454680"/>
          </a:xfrm>
          <a:prstGeom prst="rect">
            <a:avLst/>
          </a:prstGeom>
          <a:noFill/>
          <a:ln>
            <a:noFill/>
          </a:ln>
        </p:spPr>
        <p:style>
          <a:lnRef idx="0"/>
          <a:fillRef idx="0"/>
          <a:effectRef idx="0"/>
          <a:fontRef idx="minor"/>
        </p:style>
        <p:txBody>
          <a:bodyPr lIns="90000" rIns="90000" tIns="45000" bIns="45000"/>
          <a:p>
            <a:pPr algn="r">
              <a:lnSpc>
                <a:spcPct val="100000"/>
              </a:lnSpc>
            </a:pPr>
            <a:r>
              <a:rPr b="0" lang="en-US" sz="800" spc="-1" strike="noStrike">
                <a:solidFill>
                  <a:srgbClr val="ffffff"/>
                </a:solidFill>
                <a:latin typeface="Arial"/>
                <a:ea typeface="Calibri"/>
              </a:rPr>
              <a:t>Ashutosh J. </a:t>
            </a:r>
            <a:endParaRPr b="0" lang="en-US" sz="800" spc="-1" strike="noStrike">
              <a:latin typeface="Arial"/>
            </a:endParaRPr>
          </a:p>
          <a:p>
            <a:pPr algn="r">
              <a:lnSpc>
                <a:spcPct val="100000"/>
              </a:lnSpc>
            </a:pPr>
            <a:r>
              <a:rPr b="0" lang="en-US" sz="800" spc="-1" strike="noStrike">
                <a:solidFill>
                  <a:srgbClr val="ffffff"/>
                </a:solidFill>
                <a:latin typeface="Arial"/>
                <a:ea typeface="Calibri"/>
              </a:rPr>
              <a:t>Lead Vocalist &amp; Guitarist </a:t>
            </a:r>
            <a:endParaRPr b="0" lang="en-US" sz="800" spc="-1" strike="noStrike">
              <a:latin typeface="Arial"/>
            </a:endParaRPr>
          </a:p>
          <a:p>
            <a:pPr algn="r">
              <a:lnSpc>
                <a:spcPct val="100000"/>
              </a:lnSpc>
            </a:pPr>
            <a:r>
              <a:rPr b="0" lang="en-US" sz="800" spc="-1" strike="noStrike">
                <a:solidFill>
                  <a:srgbClr val="ffffff"/>
                </a:solidFill>
                <a:latin typeface="Arial"/>
                <a:ea typeface="Calibri"/>
              </a:rPr>
              <a:t>IT Support Specialist </a:t>
            </a:r>
            <a:endParaRPr b="0" lang="en-US" sz="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375640" y="365760"/>
            <a:ext cx="6584760" cy="3981600"/>
          </a:xfrm>
          <a:prstGeom prst="rect">
            <a:avLst/>
          </a:prstGeom>
          <a:noFill/>
          <a:ln>
            <a:noFill/>
          </a:ln>
        </p:spPr>
        <p:style>
          <a:lnRef idx="0"/>
          <a:fillRef idx="0"/>
          <a:effectRef idx="0"/>
          <a:fontRef idx="minor"/>
        </p:style>
        <p:txBody>
          <a:bodyPr lIns="90000" rIns="90000" tIns="45000" bIns="45000"/>
          <a:p>
            <a:pPr>
              <a:lnSpc>
                <a:spcPct val="100000"/>
              </a:lnSpc>
              <a:spcBef>
                <a:spcPts val="1400"/>
              </a:spcBef>
            </a:pPr>
            <a:r>
              <a:rPr b="0" lang="en-US" sz="2800" spc="-1" strike="noStrike">
                <a:solidFill>
                  <a:srgbClr val="ed8b00"/>
                </a:solidFill>
                <a:latin typeface="Arial"/>
                <a:ea typeface="ヒラギノ角ゴ Pro W3"/>
              </a:rPr>
              <a:t>IDEA page1-</a:t>
            </a:r>
            <a:endParaRPr b="0" lang="en-US" sz="2800" spc="-1" strike="noStrike">
              <a:latin typeface="Arial"/>
            </a:endParaRPr>
          </a:p>
          <a:p>
            <a:pPr>
              <a:lnSpc>
                <a:spcPct val="130000"/>
              </a:lnSpc>
              <a:spcBef>
                <a:spcPts val="799"/>
              </a:spcBef>
            </a:pPr>
            <a:endParaRPr b="0" lang="en-US" sz="2800" spc="-1" strike="noStrike">
              <a:latin typeface="Arial"/>
            </a:endParaRPr>
          </a:p>
          <a:p>
            <a:pPr>
              <a:lnSpc>
                <a:spcPct val="130000"/>
              </a:lnSpc>
              <a:spcBef>
                <a:spcPts val="799"/>
              </a:spcBef>
            </a:pPr>
            <a:r>
              <a:rPr b="0" lang="en-US" sz="1600" spc="-1" strike="noStrike">
                <a:solidFill>
                  <a:srgbClr val="262626"/>
                </a:solidFill>
                <a:latin typeface="Arial"/>
                <a:ea typeface="ヒラギノ角ゴ Pro W3"/>
              </a:rPr>
              <a:t>In this digital world, we have the availability of lots of data from patients. Using AI/Machine learning, we can recognize and analyze a patient's activities/behaviors with the help of data.  We can use the previously saved data, find general trends in the data, and can predict futuristic problems. With the help of AI prediction or expected results, we can be careful of future problems. In the medical field, we can save many lives and prevent many problems of a patient as Nothing has greater cost than life.  </a:t>
            </a:r>
            <a:endParaRPr b="0" lang="en-US" sz="1600" spc="-1" strike="noStrike">
              <a:latin typeface="Arial"/>
            </a:endParaRPr>
          </a:p>
          <a:p>
            <a:pPr>
              <a:lnSpc>
                <a:spcPct val="130000"/>
              </a:lnSpc>
              <a:spcBef>
                <a:spcPts val="799"/>
              </a:spcBef>
            </a:pPr>
            <a:endParaRPr b="0" lang="en-US" sz="1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375640" y="365760"/>
            <a:ext cx="6584760" cy="2615760"/>
          </a:xfrm>
          <a:prstGeom prst="rect">
            <a:avLst/>
          </a:prstGeom>
          <a:noFill/>
          <a:ln>
            <a:noFill/>
          </a:ln>
        </p:spPr>
        <p:style>
          <a:lnRef idx="0"/>
          <a:fillRef idx="0"/>
          <a:effectRef idx="0"/>
          <a:fontRef idx="minor"/>
        </p:style>
        <p:txBody>
          <a:bodyPr lIns="90000" rIns="90000" tIns="45000" bIns="45000"/>
          <a:p>
            <a:pPr>
              <a:lnSpc>
                <a:spcPct val="100000"/>
              </a:lnSpc>
              <a:spcBef>
                <a:spcPts val="1400"/>
              </a:spcBef>
            </a:pPr>
            <a:r>
              <a:rPr b="0" lang="en-US" sz="2800" spc="-1" strike="noStrike">
                <a:solidFill>
                  <a:srgbClr val="ed8b00"/>
                </a:solidFill>
                <a:latin typeface="Arial"/>
                <a:ea typeface="ヒラギノ角ゴ Pro W3"/>
              </a:rPr>
              <a:t>Idea page2-</a:t>
            </a:r>
            <a:endParaRPr b="0" lang="en-US" sz="2800" spc="-1" strike="noStrike">
              <a:latin typeface="Arial"/>
            </a:endParaRPr>
          </a:p>
          <a:p>
            <a:pPr>
              <a:lnSpc>
                <a:spcPct val="130000"/>
              </a:lnSpc>
              <a:spcBef>
                <a:spcPts val="799"/>
              </a:spcBef>
            </a:pPr>
            <a:r>
              <a:rPr b="0" lang="en-US" sz="1600" spc="-1" strike="noStrike">
                <a:solidFill>
                  <a:srgbClr val="262626"/>
                </a:solidFill>
                <a:latin typeface="Arial"/>
                <a:ea typeface="ヒラギノ角ゴ Pro W3"/>
              </a:rPr>
              <a:t>As people can have complex medical problems, which person/doctors can prevent if Doctors or patients will know the problem in the early stage. So our idea is to find the problem in early stage, which leads to the complex stage and then with that we can save lots of money and time and, in some cases, even life.</a:t>
            </a:r>
            <a:endParaRPr b="0" lang="en-US" sz="1600" spc="-1" strike="noStrike">
              <a:latin typeface="Arial"/>
            </a:endParaRPr>
          </a:p>
          <a:p>
            <a:pPr>
              <a:lnSpc>
                <a:spcPct val="130000"/>
              </a:lnSpc>
              <a:spcBef>
                <a:spcPts val="799"/>
              </a:spcBef>
            </a:pPr>
            <a:endParaRPr b="0" lang="en-US" sz="1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375640" y="365760"/>
            <a:ext cx="6584760" cy="4196160"/>
          </a:xfrm>
          <a:prstGeom prst="rect">
            <a:avLst/>
          </a:prstGeom>
          <a:noFill/>
          <a:ln>
            <a:noFill/>
          </a:ln>
        </p:spPr>
        <p:style>
          <a:lnRef idx="0"/>
          <a:fillRef idx="0"/>
          <a:effectRef idx="0"/>
          <a:fontRef idx="minor"/>
        </p:style>
        <p:txBody>
          <a:bodyPr lIns="90000" rIns="90000" tIns="45000" bIns="45000"/>
          <a:p>
            <a:pPr>
              <a:lnSpc>
                <a:spcPct val="100000"/>
              </a:lnSpc>
              <a:spcBef>
                <a:spcPts val="1400"/>
              </a:spcBef>
            </a:pPr>
            <a:r>
              <a:rPr b="0" lang="en-US" sz="2800" spc="-1" strike="noStrike">
                <a:solidFill>
                  <a:srgbClr val="ed8b00"/>
                </a:solidFill>
                <a:latin typeface="Arial"/>
                <a:ea typeface="ヒラギノ角ゴ Pro W3"/>
              </a:rPr>
              <a:t>Solution page1-</a:t>
            </a:r>
            <a:endParaRPr b="0" lang="en-US" sz="2800" spc="-1" strike="noStrike">
              <a:latin typeface="Arial"/>
            </a:endParaRPr>
          </a:p>
          <a:p>
            <a:pPr>
              <a:lnSpc>
                <a:spcPct val="130000"/>
              </a:lnSpc>
              <a:spcBef>
                <a:spcPts val="799"/>
              </a:spcBef>
            </a:pPr>
            <a:r>
              <a:rPr b="0" lang="en-US" sz="1600" spc="-1" strike="noStrike">
                <a:solidFill>
                  <a:srgbClr val="262626"/>
                </a:solidFill>
                <a:latin typeface="Arial"/>
                <a:ea typeface="ヒラギノ角ゴ Pro W3"/>
              </a:rPr>
              <a:t>Our solution is to predict the problems in the early stages. We have implemented two basic mapping algorithms and one complex machine learning algorithm. In the basic algorithm, I have listed different allergies. So if a patient has some basic allergies, he/she can directly use the type of allergy and then find the different medicines available in the market for the given allergy. Also, if the patient will enter his/her location, he/she can find the nearest organization selling the medicine. So with this solution, we can reduce the cost of time and money. The patient can also directly find medicine for an allergy, which can lead to a complex problem if he will not find the right medicine.</a:t>
            </a:r>
            <a:endParaRPr b="0" lang="en-US" sz="1600" spc="-1" strike="noStrike">
              <a:latin typeface="Arial"/>
            </a:endParaRPr>
          </a:p>
          <a:p>
            <a:pPr>
              <a:lnSpc>
                <a:spcPct val="130000"/>
              </a:lnSpc>
              <a:spcBef>
                <a:spcPts val="799"/>
              </a:spcBef>
            </a:pPr>
            <a:endParaRPr b="0" lang="en-US" sz="1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2375640" y="365760"/>
            <a:ext cx="6584760" cy="3146400"/>
          </a:xfrm>
          <a:prstGeom prst="rect">
            <a:avLst/>
          </a:prstGeom>
          <a:noFill/>
          <a:ln>
            <a:noFill/>
          </a:ln>
        </p:spPr>
        <p:style>
          <a:lnRef idx="0"/>
          <a:fillRef idx="0"/>
          <a:effectRef idx="0"/>
          <a:fontRef idx="minor"/>
        </p:style>
        <p:txBody>
          <a:bodyPr lIns="90000" rIns="90000" tIns="45000" bIns="45000"/>
          <a:p>
            <a:pPr>
              <a:lnSpc>
                <a:spcPct val="100000"/>
              </a:lnSpc>
              <a:spcBef>
                <a:spcPts val="1400"/>
              </a:spcBef>
            </a:pPr>
            <a:r>
              <a:rPr b="0" lang="en-US" sz="2800" spc="-1" strike="noStrike">
                <a:solidFill>
                  <a:srgbClr val="ed8b00"/>
                </a:solidFill>
                <a:latin typeface="Arial"/>
                <a:ea typeface="ヒラギノ角ゴ Pro W3"/>
              </a:rPr>
              <a:t>Solution page2-</a:t>
            </a:r>
            <a:endParaRPr b="0" lang="en-US" sz="2800" spc="-1" strike="noStrike">
              <a:latin typeface="Arial"/>
            </a:endParaRPr>
          </a:p>
          <a:p>
            <a:pPr>
              <a:lnSpc>
                <a:spcPct val="130000"/>
              </a:lnSpc>
              <a:spcBef>
                <a:spcPts val="799"/>
              </a:spcBef>
            </a:pPr>
            <a:r>
              <a:rPr b="0" lang="en-US" sz="1600" spc="-1" strike="noStrike">
                <a:solidFill>
                  <a:srgbClr val="262626"/>
                </a:solidFill>
                <a:latin typeface="Arial"/>
                <a:ea typeface="ヒラギノ角ゴ Pro W3"/>
              </a:rPr>
              <a:t>Now, if patients have a problem which is in complex or basic form(like low bp, heart rate problem, etc.), so if He/She wishes to check/analyze it so that he/she can contact a doctor if any problems. If the patient goes to hospitals for every analysis, it will be very costly and time-consuming. So we have made an unsupervised machine learning model so a patient can analyze the basic health at home. This will also help doctors as they can also analyze the result of a patient and check and suggest care plans for a patient with the help of my idea app.</a:t>
            </a:r>
            <a:endParaRPr b="0" lang="en-US" sz="1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108960" y="2468880"/>
            <a:ext cx="3474000" cy="345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Thank You</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0077c8"/>
      </a:accent1>
      <a:accent2>
        <a:srgbClr val="ed8b00"/>
      </a:accent2>
      <a:accent3>
        <a:srgbClr val="a50050"/>
      </a:accent3>
      <a:accent4>
        <a:srgbClr val="b5bd00"/>
      </a:accent4>
      <a:accent5>
        <a:srgbClr val="a51890"/>
      </a:accent5>
      <a:accent6>
        <a:srgbClr val="f79646"/>
      </a:accent6>
      <a:hlink>
        <a:srgbClr val="0000b6"/>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0077c8"/>
      </a:accent1>
      <a:accent2>
        <a:srgbClr val="ed8b00"/>
      </a:accent2>
      <a:accent3>
        <a:srgbClr val="a50050"/>
      </a:accent3>
      <a:accent4>
        <a:srgbClr val="b5bd00"/>
      </a:accent4>
      <a:accent5>
        <a:srgbClr val="a51890"/>
      </a:accent5>
      <a:accent6>
        <a:srgbClr val="f79646"/>
      </a:accent6>
      <a:hlink>
        <a:srgbClr val="0000b6"/>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0077c8"/>
      </a:accent1>
      <a:accent2>
        <a:srgbClr val="ed8b00"/>
      </a:accent2>
      <a:accent3>
        <a:srgbClr val="a50050"/>
      </a:accent3>
      <a:accent4>
        <a:srgbClr val="b5bd00"/>
      </a:accent4>
      <a:accent5>
        <a:srgbClr val="a51890"/>
      </a:accent5>
      <a:accent6>
        <a:srgbClr val="f79646"/>
      </a:accent6>
      <a:hlink>
        <a:srgbClr val="0000b6"/>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762</TotalTime>
  <Application>LibreOffice/6.0.7.3$Linux_X86_64 LibreOffice_project/00m0$Build-3</Application>
  <Words>139</Words>
  <Paragraphs>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Pieper, Thuy</dc:creator>
  <dc:description/>
  <dc:language>en-US</dc:language>
  <cp:lastModifiedBy/>
  <dcterms:modified xsi:type="dcterms:W3CDTF">2020-11-29T23:27:57Z</dcterms:modified>
  <cp:revision>29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Jive_LatestUserAccountName">
    <vt:lpwstr>kwelch17</vt:lpwstr>
  </property>
  <property fmtid="{D5CDD505-2E9C-101B-9397-08002B2CF9AE}" pid="6" name="Jive_VersionGuid">
    <vt:lpwstr>13620cce-4382-4006-ae72-3d894df7fb88</vt:lpwstr>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Offisync_ProviderInitializationData">
    <vt:lpwstr>https://hubconnect.uhg.com</vt:lpwstr>
  </property>
  <property fmtid="{D5CDD505-2E9C-101B-9397-08002B2CF9AE}" pid="11" name="Offisync_ServerID">
    <vt:lpwstr>e3e54f63-90d9-4136-a210-b624ba838b23</vt:lpwstr>
  </property>
  <property fmtid="{D5CDD505-2E9C-101B-9397-08002B2CF9AE}" pid="12" name="Offisync_UniqueId">
    <vt:lpwstr>80705</vt:lpwstr>
  </property>
  <property fmtid="{D5CDD505-2E9C-101B-9397-08002B2CF9AE}" pid="13" name="Offisync_UpdateToken">
    <vt:lpwstr>1</vt:lpwstr>
  </property>
  <property fmtid="{D5CDD505-2E9C-101B-9397-08002B2CF9AE}" pid="14" name="PresentationFormat">
    <vt:lpwstr>On-screen Show (4:3)</vt:lpwstr>
  </property>
  <property fmtid="{D5CDD505-2E9C-101B-9397-08002B2CF9AE}" pid="15" name="ScaleCrop">
    <vt:bool>0</vt:bool>
  </property>
  <property fmtid="{D5CDD505-2E9C-101B-9397-08002B2CF9AE}" pid="16" name="ShareDoc">
    <vt:bool>0</vt:bool>
  </property>
  <property fmtid="{D5CDD505-2E9C-101B-9397-08002B2CF9AE}" pid="17" name="Slides">
    <vt:i4>5</vt:i4>
  </property>
</Properties>
</file>