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797B-0B02-7DF5-F570-B36E479C9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387" y="967663"/>
            <a:ext cx="11651226" cy="1825096"/>
          </a:xfrm>
        </p:spPr>
        <p:txBody>
          <a:bodyPr>
            <a:normAutofit/>
          </a:bodyPr>
          <a:lstStyle/>
          <a:p>
            <a:r>
              <a:rPr lang="en-IN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Normalization vs. Denormalization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419FE-05B5-3D3B-6A38-23A2C71F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6671" y="3379442"/>
            <a:ext cx="9448800" cy="685800"/>
          </a:xfrm>
        </p:spPr>
        <p:txBody>
          <a:bodyPr>
            <a:normAutofit/>
          </a:bodyPr>
          <a:lstStyle/>
          <a:p>
            <a:pPr algn="r"/>
            <a:r>
              <a:rPr lang="en-IN" sz="2800" b="1" dirty="0"/>
              <a:t>-Ritu </a:t>
            </a:r>
            <a:r>
              <a:rPr lang="en-IN" sz="2800" b="1" dirty="0" err="1"/>
              <a:t>Salunke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15442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E36F-20CF-43AC-344B-DF54C421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When to Use Each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6BB8C-7BFF-5002-A705-4370F71C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Use Normalization When: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Data integrity and consistency are top priorities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Write-heavy applications (e.g., banking, e-commerce)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Use Denormalization When: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Speed of data retrieval matters most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Read-heavy applications (e.g., reports, dashboards)</a:t>
            </a:r>
          </a:p>
        </p:txBody>
      </p:sp>
    </p:spTree>
    <p:extLst>
      <p:ext uri="{BB962C8B-B14F-4D97-AF65-F5344CB8AC3E}">
        <p14:creationId xmlns:p14="http://schemas.microsoft.com/office/powerpoint/2010/main" val="385197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952A-CD6A-BE67-3246-854D8BE2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787" y="1206824"/>
            <a:ext cx="8610600" cy="1293028"/>
          </a:xfrm>
        </p:spPr>
        <p:txBody>
          <a:bodyPr>
            <a:normAutofit/>
          </a:bodyPr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Conclusion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B984-43AA-964F-DD14-A7C8893E1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87" y="3010638"/>
            <a:ext cx="10820400" cy="402412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Normalization and denormalization are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tools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, not rules.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Choose based on system needs and performance goals.</a:t>
            </a:r>
          </a:p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 In practice, many systems use a 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hybrid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approach.</a:t>
            </a:r>
          </a:p>
        </p:txBody>
      </p:sp>
    </p:spTree>
    <p:extLst>
      <p:ext uri="{BB962C8B-B14F-4D97-AF65-F5344CB8AC3E}">
        <p14:creationId xmlns:p14="http://schemas.microsoft.com/office/powerpoint/2010/main" val="20586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DEDC-AC62-035E-3274-0511FDA3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Introduction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D8E9-DF5F-AAFB-47F3-66313EF61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What is Database Design?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Organizing data in a structured way is crucial for efficiency and reliability.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Two key strategies: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Normalization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and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Denormalization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choice depends on system needs—transaction speed vs. read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76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5147-2EBA-FDFA-E236-926BAF47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What is Normalization?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0946-486E-48A8-910D-50E9D52C2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Definition: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Normalization is the process of organizing data to minimize redundancy and dependency.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Purpose: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Improve data integrity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Make updates easier and less error-prone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Use Case: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Ideal for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OLTP (Online Transaction Processing)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systems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00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7478-DAC4-AD5E-053A-0B0F92CA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Normalization Example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BFCC-CEAA-05F2-C84A-F98A0165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Scenario: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 company stores customer orders.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Data is split across tables: Customers, Orders, Products.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Each table focuses on a single entity.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Benefit: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No duplicate data (e.g., customer info stored only once).</a:t>
            </a:r>
          </a:p>
          <a:p>
            <a:pPr>
              <a:buNone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Easier to maintain consistent and clean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7725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595E-572F-1743-F41B-646C8D90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What is Denormalization?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37A8-E285-6376-1E66-ACC7A9A97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40366"/>
            <a:ext cx="10820400" cy="402412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Definition: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Denormalization is the process of combining normalized tables to improve read performance.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Purpose: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Speed up queries by reducing joins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Use Case: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Ideal for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OLAP (Online Analytical Processing)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systems like reporting dashboards</a:t>
            </a:r>
          </a:p>
        </p:txBody>
      </p:sp>
    </p:spTree>
    <p:extLst>
      <p:ext uri="{BB962C8B-B14F-4D97-AF65-F5344CB8AC3E}">
        <p14:creationId xmlns:p14="http://schemas.microsoft.com/office/powerpoint/2010/main" val="25266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EAB6-41B6-4FF9-FAE4-87AA6F2D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Denormalization Example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2C4E-B6CE-2F60-6FEA-60CCD5FB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Scenario: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Same company, but focused on fast reporting.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 single Orders table includes customer name, address, product info.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Benefit: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Simple, fast queries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Trade-off: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Data is duplicated, increasing storage and risk of inconsistencies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74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5A63-E338-8B50-187E-106B24E1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Comparison Table</a:t>
            </a: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6FC187-656A-ED60-28F2-CA9112D86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533216"/>
              </p:ext>
            </p:extLst>
          </p:nvPr>
        </p:nvGraphicFramePr>
        <p:xfrm>
          <a:off x="685800" y="2212259"/>
          <a:ext cx="10820400" cy="4080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3012467877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863533523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454737790"/>
                    </a:ext>
                  </a:extLst>
                </a:gridCol>
              </a:tblGrid>
              <a:tr h="5825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Feature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Normalization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Denormalization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3469789"/>
                  </a:ext>
                </a:extLst>
              </a:tr>
              <a:tr h="5829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Redundancy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Low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High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94826210"/>
                  </a:ext>
                </a:extLst>
              </a:tr>
              <a:tr h="5829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Data Integrity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High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Lower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0019854"/>
                  </a:ext>
                </a:extLst>
              </a:tr>
              <a:tr h="5829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Query Complexity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High (many joins)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Low (fewer joins)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81170655"/>
                  </a:ext>
                </a:extLst>
              </a:tr>
              <a:tr h="5829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Read Performance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Slower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Faster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4405038"/>
                  </a:ext>
                </a:extLst>
              </a:tr>
              <a:tr h="5829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Write Performance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Faster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Slower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91497239"/>
                  </a:ext>
                </a:extLst>
              </a:tr>
              <a:tr h="5829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Best for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OLTP systems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OLAP systems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0042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39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72B6-01F9-B3FE-BE4A-41CE0127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Normalization Pros &amp; Cons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076C-21C2-ACD2-036C-E74250D06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Normalization Pros: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Minimal data redundancy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High data consistency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Easy to maintain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Normalization Cons: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Slower reads due to joins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More complex queries</a:t>
            </a:r>
          </a:p>
        </p:txBody>
      </p:sp>
    </p:spTree>
    <p:extLst>
      <p:ext uri="{BB962C8B-B14F-4D97-AF65-F5344CB8AC3E}">
        <p14:creationId xmlns:p14="http://schemas.microsoft.com/office/powerpoint/2010/main" val="319332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11AD-AE83-577E-31AA-C8FB01FE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Denormalization Pros &amp; Cons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49EEB-F784-2520-997D-DDBB6B1D6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Denormalization Pros: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Faster reads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Simple queries for reporting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Denormalization Cons: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Data duplication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Risk of inconsistency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Harder to update</a:t>
            </a:r>
          </a:p>
        </p:txBody>
      </p:sp>
    </p:spTree>
    <p:extLst>
      <p:ext uri="{BB962C8B-B14F-4D97-AF65-F5344CB8AC3E}">
        <p14:creationId xmlns:p14="http://schemas.microsoft.com/office/powerpoint/2010/main" val="25504939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409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Symbol</vt:lpstr>
      <vt:lpstr>Vapor Trail</vt:lpstr>
      <vt:lpstr>Normalization vs. Denormalization</vt:lpstr>
      <vt:lpstr> Introduction</vt:lpstr>
      <vt:lpstr>What is Normalization?</vt:lpstr>
      <vt:lpstr>Normalization Example</vt:lpstr>
      <vt:lpstr>What is Denormalization?</vt:lpstr>
      <vt:lpstr>Denormalization Example </vt:lpstr>
      <vt:lpstr>Comparison Table</vt:lpstr>
      <vt:lpstr>Normalization Pros &amp; Cons</vt:lpstr>
      <vt:lpstr>Denormalization Pros &amp; Cons</vt:lpstr>
      <vt:lpstr>When to Use Each</vt:lpstr>
      <vt:lpstr>Conclusion</vt:lpstr>
    </vt:vector>
  </TitlesOfParts>
  <Company>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SALUNKE RITU</dc:creator>
  <cp:lastModifiedBy>SALUNKE RITU</cp:lastModifiedBy>
  <cp:revision>1</cp:revision>
  <dcterms:created xsi:type="dcterms:W3CDTF">2025-05-07T11:37:00Z</dcterms:created>
  <dcterms:modified xsi:type="dcterms:W3CDTF">2025-05-07T11:49:33Z</dcterms:modified>
</cp:coreProperties>
</file>