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BFBE-5FE2-4EDC-9DA0-BF237E14DEB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F0AE-280D-419A-910C-26908CD8B27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29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BFBE-5FE2-4EDC-9DA0-BF237E14DEB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F0AE-280D-419A-910C-26908CD8B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54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BFBE-5FE2-4EDC-9DA0-BF237E14DEB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F0AE-280D-419A-910C-26908CD8B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54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BFBE-5FE2-4EDC-9DA0-BF237E14DEB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F0AE-280D-419A-910C-26908CD8B27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8734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BFBE-5FE2-4EDC-9DA0-BF237E14DEB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F0AE-280D-419A-910C-26908CD8B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967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BFBE-5FE2-4EDC-9DA0-BF237E14DEB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F0AE-280D-419A-910C-26908CD8B27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193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BFBE-5FE2-4EDC-9DA0-BF237E14DEB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F0AE-280D-419A-910C-26908CD8B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757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BFBE-5FE2-4EDC-9DA0-BF237E14DEB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F0AE-280D-419A-910C-26908CD8B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24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BFBE-5FE2-4EDC-9DA0-BF237E14DEB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F0AE-280D-419A-910C-26908CD8B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30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BFBE-5FE2-4EDC-9DA0-BF237E14DEB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F0AE-280D-419A-910C-26908CD8B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16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BFBE-5FE2-4EDC-9DA0-BF237E14DEB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F0AE-280D-419A-910C-26908CD8B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43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BFBE-5FE2-4EDC-9DA0-BF237E14DEB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F0AE-280D-419A-910C-26908CD8B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51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BFBE-5FE2-4EDC-9DA0-BF237E14DEB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F0AE-280D-419A-910C-26908CD8B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47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BFBE-5FE2-4EDC-9DA0-BF237E14DEB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F0AE-280D-419A-910C-26908CD8B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49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BFBE-5FE2-4EDC-9DA0-BF237E14DEB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F0AE-280D-419A-910C-26908CD8B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94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BFBE-5FE2-4EDC-9DA0-BF237E14DEB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F0AE-280D-419A-910C-26908CD8B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40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BFBE-5FE2-4EDC-9DA0-BF237E14DEB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F0AE-280D-419A-910C-26908CD8B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B7FBFBE-5FE2-4EDC-9DA0-BF237E14DEB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B4F0AE-280D-419A-910C-26908CD8B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390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CF1B16-2ADA-4270-BA97-672EB2286FC4}"/>
              </a:ext>
            </a:extLst>
          </p:cNvPr>
          <p:cNvSpPr txBox="1"/>
          <p:nvPr/>
        </p:nvSpPr>
        <p:spPr>
          <a:xfrm>
            <a:off x="654422" y="197346"/>
            <a:ext cx="922468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					All the questions that answered</a:t>
            </a:r>
          </a:p>
          <a:p>
            <a:r>
              <a:rPr lang="en-US" b="1" dirty="0">
                <a:solidFill>
                  <a:schemeClr val="bg1"/>
                </a:solidFill>
              </a:rPr>
              <a:t>Basic: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Retrieve the total number of orders placed.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Calculate the total revenue generated from pizza sales.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Identify the highest-priced pizza.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Identify the most common pizza size ordered.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List the top 5 most ordered pizza types along with their quantities.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Intermediate: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Join the necessary tables to find the total quantity of each pizza category ordered.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Determine the distribution of orders by hour of the day.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Join relevant tables to find the category-wise distribution of pizzas.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Group the orders by date and calculate the average number of pizzas ordered per day.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Determine the top 3 most ordered pizza types based on revenue.</a:t>
            </a:r>
          </a:p>
          <a:p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Advanced: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Calculate the percentage contribution of each pizza type to total revenue.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Analyze the cumulative revenue generated over time.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Determine the top 3 most ordered pizza types based on revenue for each pizza category.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45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DA99B85-6FA1-4539-9DB3-B8ED31FD9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41" y="285831"/>
            <a:ext cx="2156647" cy="2918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BECCF2-72E6-4DFA-8B35-1CEE8255A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801" y="2460243"/>
            <a:ext cx="3779848" cy="457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B255E9-E1EF-47C5-A770-B7B18A9D3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830" y="356648"/>
            <a:ext cx="4221846" cy="18594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08D798-0789-4439-B575-0666831330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46" y="349027"/>
            <a:ext cx="4328535" cy="1867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521E19C-84E8-4FD7-9A33-34278CFF16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002" y="2505034"/>
            <a:ext cx="5037257" cy="1059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1D9535-6924-466C-AEDB-1F0F036BE1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14" y="4047500"/>
            <a:ext cx="5052498" cy="24614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3DE089D-8084-4E8B-801C-3674E82E01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4" y="4981669"/>
            <a:ext cx="5616427" cy="1668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1B78ECC-18D9-4C04-9ADB-1D2D3A0D87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64" y="3414337"/>
            <a:ext cx="4282811" cy="12802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572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E6A70D-50C1-4E51-BA2C-EEF3EEFE4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53" y="2804106"/>
            <a:ext cx="5204911" cy="6248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68BED2-E6D7-4B4A-B34F-DDF013769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42" y="196690"/>
            <a:ext cx="6172735" cy="1272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9E40AD-09C4-4038-8A07-38DEF0153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4" y="4908558"/>
            <a:ext cx="4557155" cy="1752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2BA583-204B-4015-8F5B-EEAF8F72E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3" y="1672437"/>
            <a:ext cx="5547841" cy="3033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1FF0BE-D65A-46AE-ADF2-E567203A32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890" y="199545"/>
            <a:ext cx="4084674" cy="22861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A3AE72-1500-42CA-B522-DFC44BDDBE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28683"/>
            <a:ext cx="5814564" cy="26443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9727319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</TotalTime>
  <Words>160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Courier New</vt:lpstr>
      <vt:lpstr>Wingdings 3</vt:lpstr>
      <vt:lpstr>Slice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Ritu</dc:creator>
  <cp:lastModifiedBy>Ritu</cp:lastModifiedBy>
  <cp:revision>5</cp:revision>
  <dcterms:created xsi:type="dcterms:W3CDTF">2024-06-25T12:46:38Z</dcterms:created>
  <dcterms:modified xsi:type="dcterms:W3CDTF">2024-06-26T09:04:29Z</dcterms:modified>
</cp:coreProperties>
</file>