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6FB2-C1E7-48BD-9B29-D4BCCC316EE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3484E-757E-460F-B973-D4DDEEC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 with</a:t>
            </a:r>
            <a:r>
              <a:rPr lang="en-US" baseline="0" dirty="0" smtClean="0"/>
              <a:t> installer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3484E-757E-460F-B973-D4DDEEC7D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7444-7C68-49BC-ACB4-3071ABB26258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2A6D-7E33-4A47-BA86-7CFC12253E2C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1F7E-B337-4793-BE6D-897DB5C56FB2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5D11-1CAD-4F0A-8BF4-A068AEFF8649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307A-0305-46E6-867E-DB4F224463B2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C319-4F5D-4E57-B8A0-D77C0C80E50B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09EC-7FA3-4677-ADE5-D4B117C8BA5C}" type="datetime1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2ECA-2ED8-4BF3-918E-7FFC85B4CBD9}" type="datetime1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376-C15C-423E-B52C-CA28F34D4727}" type="datetime1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7041-E9DA-4306-AF20-B438B57E6DE4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AF6-D9B3-4386-9141-624D4FB4F206}" type="datetime1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2AB7-5282-4E37-AF57-64A378C3AEFE}" type="datetime1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AP</a:t>
            </a:r>
            <a:r>
              <a:rPr lang="en-US" dirty="0" err="1" smtClean="0"/>
              <a:t>plication</a:t>
            </a:r>
            <a:r>
              <a:rPr lang="en-US" dirty="0" smtClean="0"/>
              <a:t> </a:t>
            </a:r>
            <a:r>
              <a:rPr lang="en-US" b="1" dirty="0" smtClean="0"/>
              <a:t>O</a:t>
            </a:r>
            <a:r>
              <a:rPr lang="en-US" dirty="0" smtClean="0"/>
              <a:t>F </a:t>
            </a:r>
            <a:r>
              <a:rPr lang="en-US" b="1" dirty="0" smtClean="0"/>
              <a:t>Learning to L</a:t>
            </a:r>
            <a:r>
              <a:rPr lang="en-US" dirty="0" smtClean="0"/>
              <a:t>evitate</a:t>
            </a:r>
            <a:r>
              <a:rPr lang="en-US" b="1" dirty="0" smtClean="0"/>
              <a:t> O</a:t>
            </a:r>
            <a:r>
              <a:rPr lang="en-US" dirty="0" smtClean="0"/>
              <a:t>pportune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Project APOLLO - 1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" y="5257800"/>
            <a:ext cx="3810000" cy="1819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3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53" y="1456214"/>
            <a:ext cx="1605220" cy="19991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0" y="1573689"/>
            <a:ext cx="1517650" cy="176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91" y="1456214"/>
            <a:ext cx="795890" cy="1838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42" y="1456214"/>
            <a:ext cx="1238250" cy="2000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1"/>
          <a:stretch/>
        </p:blipFill>
        <p:spPr>
          <a:xfrm>
            <a:off x="2285933" y="1437064"/>
            <a:ext cx="692314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3702368"/>
            <a:ext cx="927100" cy="2025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210" y="2455783"/>
            <a:ext cx="123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2839" y="4631293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4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Apollo</a:t>
            </a:r>
          </a:p>
          <a:p>
            <a:r>
              <a:rPr lang="en-US" dirty="0" smtClean="0"/>
              <a:t>Apollo-1</a:t>
            </a:r>
            <a:endParaRPr lang="en-US" dirty="0"/>
          </a:p>
          <a:p>
            <a:r>
              <a:rPr lang="en-US" dirty="0" smtClean="0"/>
              <a:t>Available resources</a:t>
            </a:r>
          </a:p>
          <a:p>
            <a:r>
              <a:rPr lang="en-US" dirty="0" smtClean="0"/>
              <a:t>Potential applications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Apollo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the existing technology</a:t>
            </a:r>
          </a:p>
          <a:p>
            <a:endParaRPr lang="en-US" dirty="0"/>
          </a:p>
          <a:p>
            <a:r>
              <a:rPr lang="en-US" dirty="0" smtClean="0"/>
              <a:t>Application of our knowledge to build open source solutions</a:t>
            </a:r>
          </a:p>
          <a:p>
            <a:endParaRPr lang="en-US" dirty="0"/>
          </a:p>
          <a:p>
            <a:r>
              <a:rPr lang="en-US" dirty="0" smtClean="0"/>
              <a:t>A series of projects that target one or several problem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Apollo-1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deep learning to solve the common problem(s) and build a python-based app. </a:t>
            </a:r>
          </a:p>
          <a:p>
            <a:endParaRPr lang="en-US" dirty="0"/>
          </a:p>
          <a:p>
            <a:r>
              <a:rPr lang="en-US" dirty="0" smtClean="0"/>
              <a:t>Target areas:</a:t>
            </a:r>
          </a:p>
          <a:p>
            <a:pPr lvl="1"/>
            <a:r>
              <a:rPr lang="en-US" dirty="0" smtClean="0"/>
              <a:t>Agriculture</a:t>
            </a:r>
          </a:p>
          <a:p>
            <a:pPr lvl="1"/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Medicinal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Apollo-1 (Tasks)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problem identification</a:t>
            </a:r>
          </a:p>
          <a:p>
            <a:endParaRPr lang="en-US" dirty="0"/>
          </a:p>
          <a:p>
            <a:r>
              <a:rPr lang="en-US" dirty="0" smtClean="0"/>
              <a:t>Solution feasibility debate</a:t>
            </a:r>
          </a:p>
          <a:p>
            <a:endParaRPr lang="en-US" dirty="0"/>
          </a:p>
          <a:p>
            <a:r>
              <a:rPr lang="en-US" dirty="0" smtClean="0"/>
              <a:t>Implementation and development of solution using python</a:t>
            </a:r>
          </a:p>
          <a:p>
            <a:endParaRPr lang="en-US" dirty="0"/>
          </a:p>
          <a:p>
            <a:r>
              <a:rPr lang="en-US" dirty="0" smtClean="0"/>
              <a:t>Build, test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resources</a:t>
            </a:r>
          </a:p>
          <a:p>
            <a:pPr lvl="1"/>
            <a:r>
              <a:rPr lang="en-US" dirty="0" smtClean="0"/>
              <a:t>One system at Fraunhofer</a:t>
            </a:r>
          </a:p>
          <a:p>
            <a:pPr lvl="1"/>
            <a:r>
              <a:rPr lang="en-US" dirty="0" smtClean="0"/>
              <a:t>One Fraunhofer cloud access, Carme</a:t>
            </a:r>
          </a:p>
          <a:p>
            <a:pPr lvl="1"/>
            <a:r>
              <a:rPr lang="en-US" dirty="0" smtClean="0"/>
              <a:t>Microsoft cloud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MindGarage</a:t>
            </a:r>
            <a:r>
              <a:rPr lang="en-US" dirty="0" smtClean="0"/>
              <a:t>?)</a:t>
            </a:r>
          </a:p>
          <a:p>
            <a:endParaRPr lang="en-US" dirty="0" smtClean="0"/>
          </a:p>
          <a:p>
            <a:r>
              <a:rPr lang="en-US" dirty="0" smtClean="0"/>
              <a:t>GitHub for project and repository management.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2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resources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96069">
            <a:off x="8311714" y="1314450"/>
            <a:ext cx="2852538" cy="1938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84637">
            <a:off x="481333" y="2011721"/>
            <a:ext cx="2498407" cy="1897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5376" b="10416"/>
          <a:stretch/>
        </p:blipFill>
        <p:spPr>
          <a:xfrm rot="532131">
            <a:off x="3909452" y="1671951"/>
            <a:ext cx="3428916" cy="23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webcam to detect face and apply modifications (glasses,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Person detection at door</a:t>
            </a:r>
          </a:p>
          <a:p>
            <a:pPr lvl="1"/>
            <a:r>
              <a:rPr lang="en-US" dirty="0" smtClean="0"/>
              <a:t>Number of persons</a:t>
            </a:r>
          </a:p>
          <a:p>
            <a:pPr lvl="1"/>
            <a:r>
              <a:rPr lang="en-US" dirty="0" smtClean="0"/>
              <a:t>Identity using face detection</a:t>
            </a:r>
          </a:p>
          <a:p>
            <a:pPr lvl="1"/>
            <a:r>
              <a:rPr lang="en-US" dirty="0" smtClean="0"/>
              <a:t>Identity using audio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Duration: 16</a:t>
            </a:r>
            <a:r>
              <a:rPr lang="en-US" baseline="30000" dirty="0" smtClean="0"/>
              <a:t>th</a:t>
            </a:r>
            <a:r>
              <a:rPr lang="en-US" dirty="0" smtClean="0"/>
              <a:t> May to 31</a:t>
            </a:r>
            <a:r>
              <a:rPr lang="en-US" baseline="30000" dirty="0" smtClean="0"/>
              <a:t>st</a:t>
            </a:r>
            <a:r>
              <a:rPr lang="en-US" dirty="0" smtClean="0"/>
              <a:t> May 2020</a:t>
            </a:r>
          </a:p>
          <a:p>
            <a:endParaRPr lang="en-US" dirty="0"/>
          </a:p>
          <a:p>
            <a:r>
              <a:rPr lang="en-US" dirty="0" smtClean="0"/>
              <a:t>For complete release of app.</a:t>
            </a:r>
          </a:p>
          <a:p>
            <a:pPr lvl="1"/>
            <a:r>
              <a:rPr lang="en-US" dirty="0" smtClean="0"/>
              <a:t>Including installer</a:t>
            </a:r>
          </a:p>
          <a:p>
            <a:pPr lvl="1"/>
            <a:endParaRPr lang="en-US" dirty="0"/>
          </a:p>
          <a:p>
            <a:r>
              <a:rPr lang="en-US" dirty="0" smtClean="0"/>
              <a:t>1-2 days: feasibility debate,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APplication OF Learning to Levitate Opportune</vt:lpstr>
      <vt:lpstr>Agenda</vt:lpstr>
      <vt:lpstr>Overview of Apollo</vt:lpstr>
      <vt:lpstr>Apollo-1</vt:lpstr>
      <vt:lpstr>Apollo-1 (Tasks)</vt:lpstr>
      <vt:lpstr>Available resources</vt:lpstr>
      <vt:lpstr>Available resources (continued)</vt:lpstr>
      <vt:lpstr>Potential applications</vt:lpstr>
      <vt:lpstr>Timeline</vt:lpstr>
      <vt:lpstr>Roles</vt:lpstr>
    </vt:vector>
  </TitlesOfParts>
  <Company>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Learning to Levitate Opportune</dc:title>
  <dc:creator>Akram, Mohammed Naveed</dc:creator>
  <cp:lastModifiedBy>Akram, Mohammed Naveed</cp:lastModifiedBy>
  <cp:revision>16</cp:revision>
  <dcterms:created xsi:type="dcterms:W3CDTF">2020-05-10T11:52:08Z</dcterms:created>
  <dcterms:modified xsi:type="dcterms:W3CDTF">2020-05-10T12:52:34Z</dcterms:modified>
</cp:coreProperties>
</file>