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60" r:id="rId9"/>
    <p:sldId id="261" r:id="rId10"/>
    <p:sldId id="263" r:id="rId11"/>
    <p:sldId id="25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00" autoAdjust="0"/>
  </p:normalViewPr>
  <p:slideViewPr>
    <p:cSldViewPr snapToGrid="0">
      <p:cViewPr varScale="1">
        <p:scale>
          <a:sx n="56" d="100"/>
          <a:sy n="56" d="100"/>
        </p:scale>
        <p:origin x="1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46FB2-C1E7-48BD-9B29-D4BCCC316EE9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3484E-757E-460F-B973-D4DDEEC7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mission: To</a:t>
            </a:r>
            <a:r>
              <a:rPr lang="en-US" baseline="0" dirty="0" smtClean="0"/>
              <a:t> build an open source solution for problems of third-world countries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3484E-757E-460F-B973-D4DDEEC7D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7444-7C68-49BC-ACB4-3071ABB26258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2A6D-7E33-4A47-BA86-7CFC12253E2C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1F7E-B337-4793-BE6D-897DB5C56FB2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5D11-1CAD-4F0A-8BF4-A068AEFF8649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307A-0305-46E6-867E-DB4F224463B2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C319-4F5D-4E57-B8A0-D77C0C80E50B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09EC-7FA3-4677-ADE5-D4B117C8BA5C}" type="datetime1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2ECA-2ED8-4BF3-918E-7FFC85B4CBD9}" type="datetime1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1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376-C15C-423E-B52C-CA28F34D4727}" type="datetime1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7041-E9DA-4306-AF20-B438B57E6DE4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2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3AF6-D9B3-4386-9141-624D4FB4F206}" type="datetime1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9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2AB7-5282-4E37-AF57-64A378C3AEFE}" type="datetime1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FA20B-93CF-44FF-82A2-86989A76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olafile.org/r/19uqg6c6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AP</a:t>
            </a:r>
            <a:r>
              <a:rPr lang="en-US" dirty="0" err="1" smtClean="0"/>
              <a:t>plication</a:t>
            </a:r>
            <a:r>
              <a:rPr lang="en-US" dirty="0" smtClean="0"/>
              <a:t> </a:t>
            </a:r>
            <a:r>
              <a:rPr lang="en-US" b="1" dirty="0" smtClean="0"/>
              <a:t>O</a:t>
            </a:r>
            <a:r>
              <a:rPr lang="en-US" dirty="0" smtClean="0"/>
              <a:t>F </a:t>
            </a:r>
            <a:r>
              <a:rPr lang="en-US" b="1" dirty="0" smtClean="0"/>
              <a:t>Learning to L</a:t>
            </a:r>
            <a:r>
              <a:rPr lang="en-US" dirty="0" smtClean="0"/>
              <a:t>evitate</a:t>
            </a:r>
            <a:r>
              <a:rPr lang="en-US" b="1" dirty="0" smtClean="0"/>
              <a:t> O</a:t>
            </a:r>
            <a:r>
              <a:rPr lang="en-US" dirty="0" smtClean="0"/>
              <a:t>pportune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Project APOLLO - 1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" y="5257800"/>
            <a:ext cx="3810000" cy="1819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3647" y="448235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Ideas: Audio 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3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participant gets 100 points to allocate for each of the priority parameters.</a:t>
            </a:r>
          </a:p>
          <a:p>
            <a:endParaRPr lang="en-US" dirty="0"/>
          </a:p>
          <a:p>
            <a:r>
              <a:rPr lang="en-US" dirty="0" smtClean="0"/>
              <a:t>They can allocate it amongst </a:t>
            </a:r>
            <a:r>
              <a:rPr lang="en-US" smtClean="0"/>
              <a:t>all problems.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2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priority </a:t>
            </a:r>
            <a:r>
              <a:rPr lang="en-US" dirty="0" smtClean="0"/>
              <a:t>matrix (Complete)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424889"/>
              </p:ext>
            </p:extLst>
          </p:nvPr>
        </p:nvGraphicFramePr>
        <p:xfrm>
          <a:off x="838200" y="1583578"/>
          <a:ext cx="10460280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43380">
                  <a:extLst>
                    <a:ext uri="{9D8B030D-6E8A-4147-A177-3AD203B41FA5}">
                      <a16:colId xmlns:a16="http://schemas.microsoft.com/office/drawing/2014/main" val="1851316317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2666466290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2275074797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1917368881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4105363024"/>
                    </a:ext>
                  </a:extLst>
                </a:gridCol>
                <a:gridCol w="1743380">
                  <a:extLst>
                    <a:ext uri="{9D8B030D-6E8A-4147-A177-3AD203B41FA5}">
                      <a16:colId xmlns:a16="http://schemas.microsoft.com/office/drawing/2014/main" val="303683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Programmable auto-responsive baby monitor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Speech-To-Text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Toxicity in online conversation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Facial</a:t>
                      </a:r>
                      <a:r>
                        <a:rPr lang="en-US" baseline="0" dirty="0" smtClean="0"/>
                        <a:t> recognition with gender and age 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2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Problem relevancy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7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Solution feasibility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6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Probable</a:t>
                      </a:r>
                      <a:r>
                        <a:rPr lang="en-US" baseline="0" dirty="0" smtClean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1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Solution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3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Timeline</a:t>
                      </a:r>
                      <a:r>
                        <a:rPr lang="en-US" baseline="0" dirty="0" smtClean="0"/>
                        <a:t> feasibility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28979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4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</a:t>
            </a:r>
            <a:r>
              <a:rPr lang="en-US" dirty="0" smtClean="0"/>
              <a:t>0 </a:t>
            </a:r>
            <a:r>
              <a:rPr lang="en-US" dirty="0" smtClean="0"/>
              <a:t>Points per priority parameters</a:t>
            </a:r>
          </a:p>
          <a:p>
            <a:endParaRPr lang="en-US" dirty="0"/>
          </a:p>
          <a:p>
            <a:r>
              <a:rPr lang="en-US" dirty="0" smtClean="0"/>
              <a:t>Allocate them to </a:t>
            </a:r>
            <a:r>
              <a:rPr lang="en-US" dirty="0" smtClean="0"/>
              <a:t>4 </a:t>
            </a:r>
            <a:r>
              <a:rPr lang="en-US" dirty="0" smtClean="0"/>
              <a:t>problems based on its fulfilment of that parameter according to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Upload the </a:t>
            </a:r>
            <a:r>
              <a:rPr lang="en-US" dirty="0"/>
              <a:t>files anonymously 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volafile.org/r/19uqg6c64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Deadline: 19.05.2020, 11:00 o clock.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r>
              <a:rPr lang="en-US" dirty="0" smtClean="0"/>
              <a:t>Research done</a:t>
            </a:r>
          </a:p>
          <a:p>
            <a:r>
              <a:rPr lang="en-US" dirty="0" smtClean="0"/>
              <a:t>Research needed</a:t>
            </a:r>
          </a:p>
          <a:p>
            <a:r>
              <a:rPr lang="en-US" dirty="0" smtClean="0"/>
              <a:t>Problem priority matrix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6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Four types of applications</a:t>
            </a:r>
          </a:p>
          <a:p>
            <a:endParaRPr lang="en-US" dirty="0"/>
          </a:p>
          <a:p>
            <a:r>
              <a:rPr lang="en-US" dirty="0" smtClean="0"/>
              <a:t>Audio translation</a:t>
            </a:r>
          </a:p>
          <a:p>
            <a:endParaRPr lang="en-US" dirty="0"/>
          </a:p>
          <a:p>
            <a:r>
              <a:rPr lang="en-US" dirty="0" smtClean="0"/>
              <a:t>Audio to text</a:t>
            </a:r>
          </a:p>
          <a:p>
            <a:endParaRPr lang="en-US" dirty="0"/>
          </a:p>
          <a:p>
            <a:r>
              <a:rPr lang="en-US" dirty="0" smtClean="0"/>
              <a:t>Audio recognition</a:t>
            </a:r>
          </a:p>
          <a:p>
            <a:endParaRPr lang="en-US" dirty="0"/>
          </a:p>
          <a:p>
            <a:r>
              <a:rPr lang="en-US" dirty="0" smtClean="0"/>
              <a:t>Identity recognition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Idea-1: Programmable auto-responsive baby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new family culture, useful for parents living alone with children. Single parents. Child security.</a:t>
            </a:r>
          </a:p>
          <a:p>
            <a:endParaRPr lang="en-US" dirty="0"/>
          </a:p>
          <a:p>
            <a:r>
              <a:rPr lang="en-US" dirty="0" smtClean="0"/>
              <a:t>Solution roadmap:</a:t>
            </a:r>
          </a:p>
          <a:p>
            <a:pPr lvl="1"/>
            <a:r>
              <a:rPr lang="en-US" dirty="0" smtClean="0"/>
              <a:t>Dataset using the videos from Sources like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(rights?)</a:t>
            </a:r>
          </a:p>
          <a:p>
            <a:pPr lvl="1"/>
            <a:r>
              <a:rPr lang="en-US" dirty="0" smtClean="0"/>
              <a:t>Programmable function : ability for user to record baby phrases, and responses</a:t>
            </a:r>
          </a:p>
          <a:p>
            <a:pPr lvl="1"/>
            <a:r>
              <a:rPr lang="en-US" dirty="0" smtClean="0"/>
              <a:t>Alert under defined conditions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Idea-1: Programmable auto-responsive baby </a:t>
            </a:r>
            <a:r>
              <a:rPr lang="en-US" dirty="0" smtClean="0"/>
              <a:t>monitor (</a:t>
            </a:r>
            <a:r>
              <a:rPr lang="en-US" dirty="0" err="1" smtClean="0"/>
              <a:t>cont</a:t>
            </a:r>
            <a:r>
              <a:rPr lang="en-US" dirty="0" smtClean="0"/>
              <a:t> . . .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Solution </a:t>
            </a:r>
            <a:r>
              <a:rPr lang="en-US" dirty="0" smtClean="0"/>
              <a:t>feasibility:</a:t>
            </a:r>
          </a:p>
          <a:p>
            <a:pPr lvl="1"/>
            <a:r>
              <a:rPr lang="en-US" dirty="0" smtClean="0"/>
              <a:t>Work can be distributed between different developers</a:t>
            </a:r>
          </a:p>
          <a:p>
            <a:pPr lvl="1"/>
            <a:r>
              <a:rPr lang="en-US" dirty="0" smtClean="0"/>
              <a:t>A use case can be demonstrated using </a:t>
            </a:r>
            <a:r>
              <a:rPr lang="en-US" dirty="0" err="1" smtClean="0"/>
              <a:t>Rpi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(opt) can be sent to </a:t>
            </a:r>
            <a:r>
              <a:rPr lang="en-US" dirty="0" err="1" smtClean="0"/>
              <a:t>dawud</a:t>
            </a:r>
            <a:r>
              <a:rPr lang="en-US" dirty="0" smtClean="0"/>
              <a:t> to test as independent test subject</a:t>
            </a:r>
          </a:p>
          <a:p>
            <a:endParaRPr lang="en-US" dirty="0"/>
          </a:p>
          <a:p>
            <a:r>
              <a:rPr lang="en-US" dirty="0" smtClean="0"/>
              <a:t>Complexity:</a:t>
            </a:r>
          </a:p>
          <a:p>
            <a:pPr lvl="1"/>
            <a:r>
              <a:rPr lang="en-US" dirty="0" smtClean="0"/>
              <a:t>Audio detection, emotion detection, and Dataset management</a:t>
            </a:r>
          </a:p>
          <a:p>
            <a:endParaRPr lang="en-US" dirty="0"/>
          </a:p>
          <a:p>
            <a:r>
              <a:rPr lang="en-US" dirty="0" smtClean="0"/>
              <a:t>TimeLine:</a:t>
            </a:r>
          </a:p>
          <a:p>
            <a:pPr lvl="1"/>
            <a:r>
              <a:rPr lang="en-US" dirty="0" smtClean="0"/>
              <a:t>Audio detection experience is lacking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Idea-1: Local Speech-To-Text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issues, various accents,</a:t>
            </a:r>
          </a:p>
          <a:p>
            <a:endParaRPr lang="en-US" dirty="0"/>
          </a:p>
          <a:p>
            <a:r>
              <a:rPr lang="en-US" dirty="0" smtClean="0"/>
              <a:t>Solution roadmap:</a:t>
            </a:r>
          </a:p>
          <a:p>
            <a:pPr lvl="1"/>
            <a:r>
              <a:rPr lang="en-US" dirty="0" smtClean="0"/>
              <a:t>Many dataset, </a:t>
            </a:r>
            <a:r>
              <a:rPr lang="en-US" dirty="0"/>
              <a:t>Best models </a:t>
            </a:r>
            <a:r>
              <a:rPr lang="en-US" dirty="0" smtClean="0"/>
              <a:t>, exists</a:t>
            </a:r>
          </a:p>
          <a:p>
            <a:pPr lvl="1"/>
            <a:r>
              <a:rPr lang="en-US" dirty="0" smtClean="0"/>
              <a:t>Collect audio of different accents with transcript</a:t>
            </a:r>
          </a:p>
          <a:p>
            <a:pPr lvl="1"/>
            <a:r>
              <a:rPr lang="en-US" dirty="0" smtClean="0"/>
              <a:t>Transfer learning: using some audio with transcripts, train it for several accents (</a:t>
            </a:r>
            <a:r>
              <a:rPr lang="en-US" dirty="0" err="1" smtClean="0"/>
              <a:t>indian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Application: Audio to text, using microphone access, and display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9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Idea-1: Local Speech-To-Text Application</a:t>
            </a: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 . . .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Solution </a:t>
            </a:r>
            <a:r>
              <a:rPr lang="en-US" dirty="0" smtClean="0"/>
              <a:t>feasibility:</a:t>
            </a:r>
          </a:p>
          <a:p>
            <a:pPr lvl="1"/>
            <a:r>
              <a:rPr lang="en-US" dirty="0" smtClean="0"/>
              <a:t>Work can be distributed between different developers</a:t>
            </a:r>
          </a:p>
          <a:p>
            <a:pPr lvl="1"/>
            <a:r>
              <a:rPr lang="en-US" dirty="0" smtClean="0"/>
              <a:t>Various models can be worked on in parallel.</a:t>
            </a:r>
          </a:p>
          <a:p>
            <a:pPr lvl="1"/>
            <a:r>
              <a:rPr lang="en-US" dirty="0" smtClean="0"/>
              <a:t>A user can directly use on any python-enabled machine.</a:t>
            </a:r>
          </a:p>
          <a:p>
            <a:pPr lvl="1"/>
            <a:endParaRPr lang="en-US" dirty="0"/>
          </a:p>
          <a:p>
            <a:r>
              <a:rPr lang="en-US" dirty="0" smtClean="0"/>
              <a:t>Complexity:</a:t>
            </a:r>
          </a:p>
          <a:p>
            <a:pPr lvl="1"/>
            <a:r>
              <a:rPr lang="en-US" dirty="0" smtClean="0"/>
              <a:t>Detector loader for small computing devices (mobile/</a:t>
            </a:r>
            <a:r>
              <a:rPr lang="en-US" dirty="0" err="1" smtClean="0"/>
              <a:t>RPi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TimeLine:</a:t>
            </a:r>
          </a:p>
          <a:p>
            <a:pPr lvl="1"/>
            <a:r>
              <a:rPr lang="en-US" dirty="0" smtClean="0"/>
              <a:t>Audio detection experience is lacking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priority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matrix will be built by debate and voting.</a:t>
            </a:r>
          </a:p>
          <a:p>
            <a:endParaRPr lang="en-US" dirty="0" smtClean="0"/>
          </a:p>
          <a:p>
            <a:r>
              <a:rPr lang="en-US" dirty="0" smtClean="0"/>
              <a:t>Person presenting problem will present their research according to each “priority parameter”</a:t>
            </a:r>
          </a:p>
          <a:p>
            <a:endParaRPr lang="en-US" dirty="0"/>
          </a:p>
          <a:p>
            <a:r>
              <a:rPr lang="en-US" dirty="0" smtClean="0"/>
              <a:t>At the end, voting will be done for each priority parameter for all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relevancy: how relevant is the problem to our project mission?</a:t>
            </a:r>
          </a:p>
          <a:p>
            <a:r>
              <a:rPr lang="en-US" dirty="0" smtClean="0"/>
              <a:t>Solution feasibility: How feasible it is to </a:t>
            </a:r>
            <a:r>
              <a:rPr lang="en-US" dirty="0"/>
              <a:t>u</a:t>
            </a:r>
            <a:r>
              <a:rPr lang="en-US" dirty="0" smtClean="0"/>
              <a:t>se deep learning in the solution?</a:t>
            </a:r>
          </a:p>
          <a:p>
            <a:r>
              <a:rPr lang="en-US" dirty="0"/>
              <a:t>Probable solution: How convinced we are with the probable solution</a:t>
            </a:r>
            <a:r>
              <a:rPr lang="en-US" dirty="0" smtClean="0"/>
              <a:t>?</a:t>
            </a:r>
          </a:p>
          <a:p>
            <a:r>
              <a:rPr lang="en-US" dirty="0"/>
              <a:t>Solution </a:t>
            </a:r>
            <a:r>
              <a:rPr lang="en-US" dirty="0" smtClean="0"/>
              <a:t>Complexity: How complex is the solution?</a:t>
            </a:r>
          </a:p>
          <a:p>
            <a:r>
              <a:rPr lang="en-US" dirty="0"/>
              <a:t>Timeline </a:t>
            </a:r>
            <a:r>
              <a:rPr lang="en-US" dirty="0" smtClean="0"/>
              <a:t>feasibility: How realizable is the solution within timeline?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A20B-93CF-44FF-82A2-86989A769A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APplication OF Learning to Levitate Opportune</vt:lpstr>
      <vt:lpstr>Agenda</vt:lpstr>
      <vt:lpstr>Problem</vt:lpstr>
      <vt:lpstr>Idea-1: Programmable auto-responsive baby monitor</vt:lpstr>
      <vt:lpstr>Idea-1: Programmable auto-responsive baby monitor (cont . . . )</vt:lpstr>
      <vt:lpstr>Idea-1: Local Speech-To-Text Application</vt:lpstr>
      <vt:lpstr>Idea-1: Local Speech-To-Text Application(cont . . . )</vt:lpstr>
      <vt:lpstr>Problem priority matrix</vt:lpstr>
      <vt:lpstr>Priority parameters</vt:lpstr>
      <vt:lpstr>Voting</vt:lpstr>
      <vt:lpstr>Problem priority matrix (Complete)</vt:lpstr>
      <vt:lpstr>Voting</vt:lpstr>
    </vt:vector>
  </TitlesOfParts>
  <Company>IESE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Learning to Levitate Opportune</dc:title>
  <dc:creator>Akram, Mohammed Naveed</dc:creator>
  <cp:lastModifiedBy>Akram, Mohammed Naveed</cp:lastModifiedBy>
  <cp:revision>50</cp:revision>
  <dcterms:created xsi:type="dcterms:W3CDTF">2020-05-10T11:52:08Z</dcterms:created>
  <dcterms:modified xsi:type="dcterms:W3CDTF">2020-05-18T22:16:38Z</dcterms:modified>
</cp:coreProperties>
</file>