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56" d="100"/>
          <a:sy n="56" d="100"/>
        </p:scale>
        <p:origin x="1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6FB2-C1E7-48BD-9B29-D4BCCC316EE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484E-757E-460F-B973-D4DDEEC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444-7C68-49BC-ACB4-3071ABB26258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A6D-7E33-4A47-BA86-7CFC12253E2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1F7E-B337-4793-BE6D-897DB5C56F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D11-1CAD-4F0A-8BF4-A068AEFF8649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307A-0305-46E6-867E-DB4F224463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C319-4F5D-4E57-B8A0-D77C0C80E50B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09EC-7FA3-4677-ADE5-D4B117C8BA5C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2ECA-2ED8-4BF3-918E-7FFC85B4CBD9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376-C15C-423E-B52C-CA28F34D4727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041-E9DA-4306-AF20-B438B57E6DE4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F6-D9B3-4386-9141-624D4FB4F206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B7-5282-4E37-AF57-64A378C3AEFE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</a:t>
            </a:r>
            <a:r>
              <a:rPr lang="en-US" dirty="0" smtClean="0"/>
              <a:t>matrix (Complete)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91853"/>
              </p:ext>
            </p:extLst>
          </p:nvPr>
        </p:nvGraphicFramePr>
        <p:xfrm>
          <a:off x="838200" y="1583578"/>
          <a:ext cx="10460280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3380">
                  <a:extLst>
                    <a:ext uri="{9D8B030D-6E8A-4147-A177-3AD203B41FA5}">
                      <a16:colId xmlns:a16="http://schemas.microsoft.com/office/drawing/2014/main" val="185131631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666466290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27507479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1917368881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4105363024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30368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Programmable auto-responsive baby monitor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Speech-To-Text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Toxicity in online conversation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Facial</a:t>
                      </a:r>
                      <a:r>
                        <a:rPr lang="en-US" baseline="0" dirty="0" smtClean="0"/>
                        <a:t> recognition with gender and age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2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Solution feasibility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Timeline</a:t>
                      </a:r>
                      <a:r>
                        <a:rPr lang="en-US" baseline="0" dirty="0" smtClean="0"/>
                        <a:t>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97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</a:t>
            </a:r>
            <a:r>
              <a:rPr lang="en-US" dirty="0" smtClean="0"/>
              <a:t>matrix (Complete)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87585"/>
              </p:ext>
            </p:extLst>
          </p:nvPr>
        </p:nvGraphicFramePr>
        <p:xfrm>
          <a:off x="838200" y="1583578"/>
          <a:ext cx="10460280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3380">
                  <a:extLst>
                    <a:ext uri="{9D8B030D-6E8A-4147-A177-3AD203B41FA5}">
                      <a16:colId xmlns:a16="http://schemas.microsoft.com/office/drawing/2014/main" val="185131631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666466290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27507479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1917368881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4105363024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30368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Programmable auto-responsive baby monitor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Speech-To-Text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Toxicity in online conversation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Facial</a:t>
                      </a:r>
                      <a:r>
                        <a:rPr lang="en-US" baseline="0" dirty="0" smtClean="0"/>
                        <a:t> recognition with gender and age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2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Solution feasibility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Timeline</a:t>
                      </a:r>
                      <a:r>
                        <a:rPr lang="en-US" baseline="0" dirty="0" smtClean="0"/>
                        <a:t>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97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 priority matrix (Complete)</vt:lpstr>
      <vt:lpstr>Problem priority matrix (Complete)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Learning to Levitate Opportune</dc:title>
  <dc:creator>Akram, Mohammed Naveed</dc:creator>
  <cp:lastModifiedBy>Akram, Mohammed Naveed</cp:lastModifiedBy>
  <cp:revision>53</cp:revision>
  <dcterms:created xsi:type="dcterms:W3CDTF">2020-05-10T11:52:08Z</dcterms:created>
  <dcterms:modified xsi:type="dcterms:W3CDTF">2020-05-18T22:16:30Z</dcterms:modified>
</cp:coreProperties>
</file>