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5" r:id="rId5"/>
    <p:sldId id="264" r:id="rId6"/>
    <p:sldId id="260" r:id="rId7"/>
    <p:sldId id="261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51" d="100"/>
          <a:sy n="51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6FB2-C1E7-48BD-9B29-D4BCCC316EE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3484E-757E-460F-B973-D4DDEEC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https://www.kaggle.com/c/deepfake-detection-challenge/discussion/121594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3484E-757E-460F-B973-D4DDEEC7D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mission: To</a:t>
            </a:r>
            <a:r>
              <a:rPr lang="en-US" baseline="0" dirty="0" smtClean="0"/>
              <a:t> build an open source solution for problems of third-world countries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3484E-757E-460F-B973-D4DDEEC7D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7444-7C68-49BC-ACB4-3071ABB26258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2A6D-7E33-4A47-BA86-7CFC12253E2C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1F7E-B337-4793-BE6D-897DB5C56FB2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5D11-1CAD-4F0A-8BF4-A068AEFF8649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307A-0305-46E6-867E-DB4F224463B2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C319-4F5D-4E57-B8A0-D77C0C80E50B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09EC-7FA3-4677-ADE5-D4B117C8BA5C}" type="datetime1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2ECA-2ED8-4BF3-918E-7FFC85B4CBD9}" type="datetime1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376-C15C-423E-B52C-CA28F34D4727}" type="datetime1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7041-E9DA-4306-AF20-B438B57E6DE4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AF6-D9B3-4386-9141-624D4FB4F206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AB7-5282-4E37-AF57-64A378C3AEFE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s-www.cs.umass.edu/fddb/index.html#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kitmodi31198/Face-and-Eye-Detection-Put-Glasses-on-Eye-" TargetMode="External"/><Relationship Id="rId5" Type="http://schemas.openxmlformats.org/officeDocument/2006/relationships/hyperlink" Target="https://github.com/TianxingWu/realtime-glasses-detection" TargetMode="External"/><Relationship Id="rId4" Type="http://schemas.openxmlformats.org/officeDocument/2006/relationships/hyperlink" Target="http://mmlab.ie.cuhk.edu.hk/projects/CelebA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AP</a:t>
            </a:r>
            <a:r>
              <a:rPr lang="en-US" dirty="0" err="1" smtClean="0"/>
              <a:t>plication</a:t>
            </a:r>
            <a:r>
              <a:rPr lang="en-US" dirty="0" smtClean="0"/>
              <a:t> </a:t>
            </a:r>
            <a:r>
              <a:rPr lang="en-US" b="1" dirty="0" smtClean="0"/>
              <a:t>O</a:t>
            </a:r>
            <a:r>
              <a:rPr lang="en-US" dirty="0" smtClean="0"/>
              <a:t>F </a:t>
            </a:r>
            <a:r>
              <a:rPr lang="en-US" b="1" dirty="0" smtClean="0"/>
              <a:t>Learning to L</a:t>
            </a:r>
            <a:r>
              <a:rPr lang="en-US" dirty="0" smtClean="0"/>
              <a:t>evitate</a:t>
            </a:r>
            <a:r>
              <a:rPr lang="en-US" b="1" dirty="0" smtClean="0"/>
              <a:t> O</a:t>
            </a:r>
            <a:r>
              <a:rPr lang="en-US" dirty="0" smtClean="0"/>
              <a:t>pportune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Project APOLLO - 1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" y="5257800"/>
            <a:ext cx="3810000" cy="1819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3647" y="448235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 dirty="0" smtClean="0"/>
          </a:p>
          <a:p>
            <a:r>
              <a:rPr lang="en-US" dirty="0" smtClean="0"/>
              <a:t>Research done</a:t>
            </a:r>
          </a:p>
          <a:p>
            <a:r>
              <a:rPr lang="en-US" dirty="0" smtClean="0"/>
              <a:t>Research needed</a:t>
            </a:r>
          </a:p>
          <a:p>
            <a:r>
              <a:rPr lang="en-US" dirty="0" smtClean="0"/>
              <a:t>Problem priority matrix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detection and application of </a:t>
            </a:r>
            <a:r>
              <a:rPr lang="en-US" dirty="0"/>
              <a:t>the </a:t>
            </a:r>
            <a:r>
              <a:rPr lang="en-US" dirty="0" smtClean="0"/>
              <a:t>modification.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datasets</a:t>
            </a:r>
          </a:p>
          <a:p>
            <a:pPr lvl="1"/>
            <a:r>
              <a:rPr lang="en-US" dirty="0">
                <a:hlinkClick r:id="rId3"/>
              </a:rPr>
              <a:t>FDDB</a:t>
            </a:r>
            <a:r>
              <a:rPr lang="en-US" dirty="0"/>
              <a:t>: Face Detection Data Set and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>
                <a:hlinkClick r:id="rId4"/>
              </a:rPr>
              <a:t>CelebA</a:t>
            </a:r>
            <a:r>
              <a:rPr lang="en-US" dirty="0" smtClean="0"/>
              <a:t> dataset</a:t>
            </a:r>
          </a:p>
          <a:p>
            <a:pPr lvl="1"/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work: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github.com/TianxingWu/realtime-glasses-detection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github.com/ankitmodi31198/Face-and-Eye-Detection-Put-Glasses-on-Eye-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Dataset, complete</a:t>
            </a:r>
          </a:p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matrix will be built by debate and voting.</a:t>
            </a:r>
          </a:p>
          <a:p>
            <a:endParaRPr lang="en-US" dirty="0" smtClean="0"/>
          </a:p>
          <a:p>
            <a:r>
              <a:rPr lang="en-US" dirty="0" smtClean="0"/>
              <a:t>Person presenting problem will present their research according to each “priority parameter”</a:t>
            </a:r>
          </a:p>
          <a:p>
            <a:endParaRPr lang="en-US" dirty="0"/>
          </a:p>
          <a:p>
            <a:r>
              <a:rPr lang="en-US" dirty="0" smtClean="0"/>
              <a:t>At the end, voting will be done for each priority parameter for all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relevancy: how relevant is the problem to our project mission?</a:t>
            </a:r>
          </a:p>
          <a:p>
            <a:r>
              <a:rPr lang="en-US" dirty="0" smtClean="0"/>
              <a:t>Solution feasibility: How feasible it is to </a:t>
            </a:r>
            <a:r>
              <a:rPr lang="en-US" dirty="0"/>
              <a:t>u</a:t>
            </a:r>
            <a:r>
              <a:rPr lang="en-US" dirty="0" smtClean="0"/>
              <a:t>se deep learning in the solution?</a:t>
            </a:r>
          </a:p>
          <a:p>
            <a:r>
              <a:rPr lang="en-US" dirty="0"/>
              <a:t>Probable solution: How convinced we are with the probable solution</a:t>
            </a:r>
            <a:r>
              <a:rPr lang="en-US" dirty="0" smtClean="0"/>
              <a:t>?</a:t>
            </a:r>
          </a:p>
          <a:p>
            <a:r>
              <a:rPr lang="en-US" dirty="0"/>
              <a:t>Solution </a:t>
            </a:r>
            <a:r>
              <a:rPr lang="en-US" dirty="0" smtClean="0"/>
              <a:t>Complexity: How complex is the solution?</a:t>
            </a:r>
          </a:p>
          <a:p>
            <a:r>
              <a:rPr lang="en-US" dirty="0"/>
              <a:t>Timeline </a:t>
            </a:r>
            <a:r>
              <a:rPr lang="en-US" dirty="0" smtClean="0"/>
              <a:t>feasibility: How realizable is the solution within timeline?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participant gets 100 points to allocate for each of the priority parameters.</a:t>
            </a:r>
          </a:p>
          <a:p>
            <a:endParaRPr lang="en-US" dirty="0"/>
          </a:p>
          <a:p>
            <a:r>
              <a:rPr lang="en-US" dirty="0" smtClean="0"/>
              <a:t>They can allocate it amongst </a:t>
            </a:r>
            <a:r>
              <a:rPr lang="en-US" smtClean="0"/>
              <a:t>all problems.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</a:t>
            </a:r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542763"/>
              </p:ext>
            </p:extLst>
          </p:nvPr>
        </p:nvGraphicFramePr>
        <p:xfrm>
          <a:off x="838200" y="1583578"/>
          <a:ext cx="10515600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513163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64662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750747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73688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053630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368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2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7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Solution feasibility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Probable</a:t>
                      </a:r>
                      <a:r>
                        <a:rPr lang="en-US" baseline="0" dirty="0" smtClean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Timeline</a:t>
                      </a:r>
                      <a:r>
                        <a:rPr lang="en-US" baseline="0" dirty="0" smtClean="0"/>
                        <a:t> feasibility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8979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APplication OF Learning to Levitate Opportune</vt:lpstr>
      <vt:lpstr>Agenda</vt:lpstr>
      <vt:lpstr>Problem</vt:lpstr>
      <vt:lpstr>Research</vt:lpstr>
      <vt:lpstr>Research planned</vt:lpstr>
      <vt:lpstr>Problem priority matrix</vt:lpstr>
      <vt:lpstr>Priority parameters</vt:lpstr>
      <vt:lpstr>Voting</vt:lpstr>
      <vt:lpstr>Problem priority matrix</vt:lpstr>
    </vt:vector>
  </TitlesOfParts>
  <Company>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Learning to Levitate Opportune</dc:title>
  <dc:creator>Akram, Mohammed Naveed</dc:creator>
  <cp:lastModifiedBy>Akram, Mohammed Naveed</cp:lastModifiedBy>
  <cp:revision>34</cp:revision>
  <dcterms:created xsi:type="dcterms:W3CDTF">2020-05-10T11:52:08Z</dcterms:created>
  <dcterms:modified xsi:type="dcterms:W3CDTF">2020-05-16T13:40:26Z</dcterms:modified>
</cp:coreProperties>
</file>