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91" r:id="rId6"/>
    <p:sldId id="411" r:id="rId7"/>
    <p:sldId id="412" r:id="rId8"/>
    <p:sldId id="413" r:id="rId9"/>
    <p:sldId id="418" r:id="rId10"/>
    <p:sldId id="417" r:id="rId11"/>
    <p:sldId id="415" r:id="rId12"/>
    <p:sldId id="416" r:id="rId13"/>
    <p:sldId id="41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6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3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9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4172" y="1347537"/>
            <a:ext cx="5482131" cy="2355782"/>
          </a:xfrm>
        </p:spPr>
        <p:txBody>
          <a:bodyPr/>
          <a:lstStyle/>
          <a:p>
            <a:r>
              <a:rPr lang="en-US" sz="4000" dirty="0"/>
              <a:t>Project on 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762075"/>
            <a:ext cx="10873740" cy="126331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Future Enhancements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password encryption for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functionality to include course enrollment and attendance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migration to a web-based interface for wider accessibility.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1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Console-Based Student Management System is designed to streamline the administration of student data within educational institutions. Its primary purpose is to facilitate efficient management of various student-related processes, including registration, profile management, and secure communication between students and administrators. This system allows users to easily register, log in, view, and update their profiles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" y="762542"/>
            <a:ext cx="10873740" cy="1680205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</a:rPr>
              <a:t>Significance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</a:rPr>
            </a:b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369DC86-1F17-6048-E130-209D570B950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574181" y="2620452"/>
            <a:ext cx="750258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In today's educational landscape, managing student information efficiently is crucial. Traditional methods often involve manual record-keeping, which can lead to errors, delays, and miscommunication. By implementing a centralized management system, we can significantly enhance the following: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Streamlined Registration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Simplifying the enrollment process reduces administrative burdens and ensures that students can easily join the institution.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Efficient Profile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Allowing students to update their own information empowers them and ensures that data remains current and accurate.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Improved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Facilitating direct communication between students and administrative staff enhances responsiveness and supports a more engaging educational experience.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Overall, this system addresses the pressing need for organized, secure, and accessible management of student data, ultimately contributing to better educational outcomes and institutional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1271187"/>
            <a:ext cx="10873740" cy="126331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 of the Student Management System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automate administrative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provide real-time access to student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enhance communication between students, teachers, and parents.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9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6391"/>
            <a:ext cx="10873740" cy="1857675"/>
          </a:xfrm>
        </p:spPr>
        <p:txBody>
          <a:bodyPr/>
          <a:lstStyle/>
          <a:p>
            <a:r>
              <a:rPr lang="en-US" b="1" dirty="0"/>
              <a:t>Features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of new students.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viewing and updating.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deletion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User-Focused</a:t>
            </a:r>
            <a:r>
              <a:rPr lang="en-US" dirty="0"/>
              <a:t>: Designed for ease of use in a console-based environment.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97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6391"/>
            <a:ext cx="10873740" cy="1857675"/>
          </a:xfrm>
        </p:spPr>
        <p:txBody>
          <a:bodyPr/>
          <a:lstStyle/>
          <a:p>
            <a:r>
              <a:rPr lang="en-US" dirty="0"/>
              <a:t>IMPLEMENTATION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5B63F4-CA7F-EBA3-5E47-D50D9310A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46" y="2853690"/>
            <a:ext cx="6463402" cy="34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6391"/>
            <a:ext cx="10873740" cy="1857675"/>
          </a:xfrm>
        </p:spPr>
        <p:txBody>
          <a:bodyPr/>
          <a:lstStyle/>
          <a:p>
            <a:r>
              <a:rPr lang="en-US" dirty="0"/>
              <a:t>IMPLEMENTATION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4B34-5720-E81D-AA74-6C484C7A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10" y="2710213"/>
            <a:ext cx="6881102" cy="33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6391"/>
            <a:ext cx="10873740" cy="1857675"/>
          </a:xfrm>
        </p:spPr>
        <p:txBody>
          <a:bodyPr/>
          <a:lstStyle/>
          <a:p>
            <a:r>
              <a:rPr lang="en-US" dirty="0"/>
              <a:t>IMPLEMENTATION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A80738-EA6E-1AA6-8B0E-3FB8657AA9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0" b="17703"/>
          <a:stretch/>
        </p:blipFill>
        <p:spPr>
          <a:xfrm>
            <a:off x="3541726" y="2685817"/>
            <a:ext cx="7024674" cy="34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6391"/>
            <a:ext cx="10873740" cy="1857675"/>
          </a:xfrm>
        </p:spPr>
        <p:txBody>
          <a:bodyPr/>
          <a:lstStyle/>
          <a:p>
            <a:r>
              <a:rPr lang="en-US" b="1" dirty="0"/>
              <a:t>Features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of new students.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viewing and updating.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deletion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User-Focused</a:t>
            </a:r>
            <a:r>
              <a:rPr lang="en-US" dirty="0"/>
              <a:t>: Designed for ease of use in a console-based environment.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2850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purl.org/dc/elements/1.1/"/>
    <ds:schemaRef ds:uri="71af3243-3dd4-4a8d-8c0d-dd76da1f02a5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8eca3ca-1276-46d5-9d9d-a0f2a028920f}" enabled="0" method="" siteId="{c8eca3ca-1276-46d5-9d9d-a0f2a02892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{6AA824B9-E2AE-4A21-90FD-A127C5517A8B}tf78853419_win32</Template>
  <TotalTime>286</TotalTime>
  <Words>381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Project on :  Student Management System</vt:lpstr>
      <vt:lpstr>INTRODUCTION</vt:lpstr>
      <vt:lpstr>Significance </vt:lpstr>
      <vt:lpstr>      Objectives </vt:lpstr>
      <vt:lpstr>Features Overview </vt:lpstr>
      <vt:lpstr>IMPLEMENTATION </vt:lpstr>
      <vt:lpstr>IMPLEMENTATION </vt:lpstr>
      <vt:lpstr>IMPLEMENTATION </vt:lpstr>
      <vt:lpstr>Features Overview </vt:lpstr>
      <vt:lpstr>        Future Enhancements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:  Student Management System</dc:title>
  <dc:creator>Rituja Khedkar</dc:creator>
  <cp:lastModifiedBy>Rituja Khedkar</cp:lastModifiedBy>
  <cp:revision>1</cp:revision>
  <dcterms:created xsi:type="dcterms:W3CDTF">2024-10-28T04:24:24Z</dcterms:created>
  <dcterms:modified xsi:type="dcterms:W3CDTF">2024-10-30T07:27:22Z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