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 autoAdjust="0"/>
  </p:normalViewPr>
  <p:slideViewPr>
    <p:cSldViewPr>
      <p:cViewPr>
        <p:scale>
          <a:sx n="102" d="100"/>
          <a:sy n="102" d="100"/>
        </p:scale>
        <p:origin x="-744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2355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 smtClean="0"/>
              <a:t>Rutuja</a:t>
            </a:r>
            <a:r>
              <a:rPr lang="en-US" dirty="0" smtClean="0"/>
              <a:t> </a:t>
            </a:r>
            <a:r>
              <a:rPr lang="en-US" dirty="0" err="1" smtClean="0"/>
              <a:t>Wardole</a:t>
            </a:r>
            <a:r>
              <a:rPr lang="en-US" dirty="0" smtClean="0"/>
              <a:t> -</a:t>
            </a:r>
            <a:r>
              <a:rPr dirty="0" smtClean="0"/>
              <a:t> Junior Consultant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Targeting High Value Customers - Classification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85882" y="1755884"/>
            <a:ext cx="5557718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following customers should be targeted in order to gain maximum profit.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Customers working in the financial services, health and manufacturing industry.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Aged between 39 to 49.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Living in NSW and VIC.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Female customers will give more high value compared to male customers.</a:t>
            </a:r>
            <a:endParaRPr lang="en-US" dirty="0"/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8853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 High Value Customers Summary Table.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85882" y="1755884"/>
            <a:ext cx="5557718" cy="692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4260" r="10305" b="13814"/>
          <a:stretch/>
        </p:blipFill>
        <p:spPr>
          <a:xfrm>
            <a:off x="505581" y="1995972"/>
            <a:ext cx="8265044" cy="25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Identify and recommend top 1000 customers to target from dataset.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2164723"/>
            <a:ext cx="381000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b="1" dirty="0" smtClean="0"/>
              <a:t>Outline of problem: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Sprocket Central is a company that specializes in high quality bikes and cycling accessories.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Their marketing team is looking to boost business sales by analyzing provided datasets.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Using the 3 datasets provided the aim is to analyze and recommend 1000 customers that Sprocket Central should target to drive higher value for the company.</a:t>
            </a:r>
            <a:endParaRPr lang="en-US" dirty="0"/>
          </a:p>
        </p:txBody>
      </p:sp>
      <p:sp>
        <p:nvSpPr>
          <p:cNvPr id="3" name="AutoShape 2" descr="data:image/png;base64,iVBORw0KGgoAAAANSUhEUgAABLAAAALmCAYAAABSJm0fAAAgAElEQVR4XuzdCbgU1Z3//y+LIgNI8IqoGIjboNEoxj0SdTSCwQhCVEREUEASiSFq1CgqImFUMoJGZVFwVMAFGDZ3jEZUjBBAQQkSjUoMICIwBJGw/5/PmX/dX92il6q+3Zc+3e96njyGe6urq15nuX0+fepUrZ07d+40NgQQQAABBBBAAAEEEEAAAQQQQAABBIpUoBYBVpGWDKeFAAIIIIAAAggggAACCCCAAAIIIOAECLCoCAgggAACCCCAAAIIIIAAAggggAACRS1AgFXUxcPJIYAAAggggAACCCCAAAIIIIAAAggQYFEHEEAAAQQQQAABBBBAAAEEEEAAAQSKWoAAq6iLh5NDAAEEEEAAAQQQQAABBBBAAAEEECDAog4ggAACCCCAAAIIIIAAAggggAACCBS1AAFWURcPJ4cAAggggAACCCCAAAIIIIAAAgggQIBFHUAAAQQQQAABBBBAAAEEEEAAAQQQKGoBAqyiLh5ODgEEEEAAAQQQQAABBBBAAAEEEECAAIs6gAACCCCAAAIIIIAAAggggAACCCBQ1AIEWEVdPJwcAggggAACCCCAAAIIIIAAAggggAABFnUAAQQQQAABBBBAAAEEEEAAAQQQQKCoBQiwirp4ODkEEEAAAQQQQAABBBBAAAEEEEAAAQIs6gACCCCAAAIIIIAAAggggAACCCCAQFELEGAVdfFwcggggAACCCCAAAIIIIAAAggggAACBFjUAQQQQAABBBBAAAEEEEAAAQQQQACBohYgwCrq4uHkEEAAAQQQQAABBBBAAAEEEEAAAQQIsKgDCCCAAAIIIIAAAggggAACCCCAAAJFLUCAVdTFw8khgAACCCCAAAIIIIAAAggggAACCBBgUQcQQAABBBBAAAEEEEAAAQQQQAABBIpagACrqIuHk0MAAQQQQAABBBBAAAEEEEAAAQQQIMCiDiCAAAIIIIAAAggggAACCCCAAAIIFLUAAVZRFw8nhwACCCCAAAIIIIAAAggggAACCCBAgEUdQAABBBBAAAEEEEAAAQQQQAABBBAoagECrKIuHk4OAQQQQAABBBBAAAEEEEAAAQQQQIAAizqAAAIIIIAAAggggAACCCCAAAIIIFDUAgRYRV08nBwCCCCAAAIIIIAAAggggAACCCCAAAEWdQABBBBAAAEEEEAAAQQQQAABBBBAoKgFCLCKung4OQQQQAABBBBAAAEEEEAAAQQQQAABAizqAAIIIIAAAggggAACCCCAAAIIIIBAUQsQYBV18XByCCCAAAIIIIAAAggggAACCCCAAAIEWNQBBBBAAAEEEEAAAQQQQAABBBBAAIGiFiDAKuri4eQQQAABBBBAAAEEEEAAAQQQQAABBAiwqAMIIIAAAggggAACCCCAAAIIIIAAAkUtQIBV1MXDySGAAAIIIIAAAggggAACCCCAAAIIEGBRBxBAAAEEEEAAAQQQQAABBBBAAAEEilqAAKuoi4eTQwABBBBAAAEEEEAAAQQQQAABBBAgwKIOIIAAAggggAACCCCAAAIIIIAAAggUtQABVlEXDyeHAAIIIIAAAggggAACCCCAAAIIIECARR1AAAEEEEAAAQQQQAABBBBAAAEEEChqAQKsUPFs377dpk6davPmzbPmzZtb9+7d7Vvf+lbKAty4caO99dZbNnv2bDv99NPtRz/6UVEXdDGd3M6dO+2LL76w1157zf72t79Zz549rUWLFsV0ijV6Lps3b7YFCxbYK6+8Yoceeqh169atRt+/XN5M7fsvf/mLq3fffPONXX311da4ceNyufyiuM5169bZrFmzXH2n38y9SPj7k9ru73//u40bN86173PPPdfatGljtWrVyh26AK+k7AqAyiERQAABBBBAoGwEijLAev/9992H0KRb3bp1rUGDBlZRUWFHH320HXXUUdakSZPYh/nwww/t8ccfNw10tZ155pnWvn37ytfv2LHDPvvsM/vDH/5gn3zyienf2tq2bUuAFUNZQc27775rr7/+uq1du9a9Yq+99rLevXuXZYClwbwsFJhu3brVeRx77LEEWDHqUpJdNGD805/+5AJnDWy1KZju168fAVYSyBz3DQeHK1asMAXY9JvJMcPBv/5G8venqqH60Mcee8w++ugj9wuF0z/72c/c54HdvVF2u7sEeH8EEEAAAQQQKBWBogywAlwFHm+88Yb98Y9/tG3btlWat2zZ0k444QQ7+OCDrV69eu7n//u//+s+uC5atMhWrVrlBkn65vWggw6yiy++2Jo1a5a1zLIFWG+//bZ7D52XZg4xEMtKWrnDli1b3Ow2Dbo+//xz++qrr9zvyjXAUl0K6rUClmAjwIpfp+LsuXr1anvhhRdM4bbaLgFWHLX87vPyyy+79q7AVm2ffjM332nTptnixYtNfemmTZsqD8IXKP9HUcwBFmWXW53nVQgggAACCCCAQFSgqAOsVB9K9TPd2ve9730vZWlqcKSB6uTJk12opW2PPfawiy66yFq3bp2xBmimwPPPP28KFzLdQqhB8COPPGLLly93x2MAkaxhKfx79NFH3YCjXAOsQEzh1cMPP2wrV650PyLASlaXkuytMPy5555zL2EGVhK5/Oz7z3/+00aPHm0KFek3czf98ssvbdSoUfb111/jGGH8xz/+YePHj7cNGzYU5S2ElF3u9Z5XIoAAAggggAACEij6AEsnqUGnBp/BlinACvbRIEkhyZo1a9yP/u3f/s2uuOIK0+yt6m76BlzH1m2EDMSSaypYfOihh2z9+vU1GmBp1sLEiRPtggsuKKpbxyZMmGALFy50kARYyetT3FeEb00mwIqrlr/9/vWvf7l+U7dh02/m7opj7na7+5W+l938+fPdF4Nnn3327qbk/RFAAAEEEECgTAW8CLC05tTMmTMTBVjaee7cufY///M/lbesaF0sLZBdp06dahd3OHRgBlYyTgVXCrD0QbgmZ2BpAe9nn33WrYtSTIt3E2Alqz+57q3br5544gnXHxBg5aqY++uit3jRb+Zm6XsIkttVl8arfC47td///u//tkMOOYQ1P0ujOnIVCCCAAAIIeClQ0gGWApKRI0e6tVe0aYH3vn372v7771/twiLAyp1wdwRY+vCtBfp1C0exLd5NgJV7XUrySj2hbMyYMaZBJAFWErn87Uu/WX1Ln0OQ6l+930fwuey0Rqi+ADjrrLMIsPyuhpw9AggggAACXguUdIAV/bCotbCuvPJKO/TQQ6tdaAzEcifcHQHWggULbNKkSdaoUSMCrNyLzutXEmDt/uKj36x+GfgcglT/6v0+gq9lp9vvdfvvsmXLWPPT7yrI2SOAAAIIIOC9QMkHWJpxoYGrNgKs4qivNR1g6UO3bn3Q4vvFOPOGGVg1Uy8JsGrGOdO7EGBVvwx8DUGqf+X+H8HHstPDbfRQHK1/pY1bf/2vh1wBAggggAACPguUdIC1YsUK94Q3BRfa9t57b7f+0b777lvtMmMgljthTQZYn376qY0bN67yiV0EWLmXm++vJMDa/SVIv1n9MvAxBKn+VZfGEXwrO916P3XqVBdeae1AAqzSqIdcBQIIIIAAAj4LlGyApQ9bL7zwgs2aNauyfLIt4r5jxw5buXKlvf7666YFn7t27Wrf+973UpZvtoFYdOH56EHSPUlR33ZqsXGdt85FHyBr167tZg6dcMIJ1qZNG7fweXU22XzxxRf22muvVblOfbh+/vnn3YfVunXr2plnnmlnnHHGLoveV/cckwZYq1atch4fffSR/fOf/3QfpGvVquUCycMPP9ydY7NmzaqQbN682V3fm2++adu2bUvLlWkReR3j3XfftdmzZ7unWeo4cqmoqHDl8P3vf9/N6su2pTqOXnfwwQfbeeed584zX08hDN5Ldfjb3/62e2iBNq0D9/LLL9uSJUtMt4Po/Y866ij3NKmoXbq6+53vfMfdghuuf+F2EHZI9y19UHd0zQqWr776aregvuq6vuX/xz/+4QJmPSlSZRvdgtf/6U9/crezJGkf6QIstXu1uT/+8Y+2fPly95bNmze39u3bZ73dOHjt22+/7V4rW21BPTnuuOPsBz/4QdY2Gy0fvV5r9anP+vd//3d75ZVXXFm1aNEibXWrbn1V+9fDMlQXN2zY4PodlcURRxxhrVu3dm1J55OuT8zWDvT7VP2m2vPf/vY3e+mll0xfOqiM1d+deOKJsfo71QGds8pAfYX+rU11XHVb/nq6Z6a2Gj0HtfX69eu7NqrXqs6/88477m9Cpv5X5ai+Sn8/gr5Kx1Fb/NGPfuSegqu+K9u2ceNGUx2fN2+ee9iF6pmOc+SRR7p+ecqUKQV5mmOq901al8N9kProoM/QNbz33num/kX9qR6mIt8OHTrs0gdl80n3e7U/1QX1f+H3ju5fyHPMtezS9aXRJ9NGQ7DwtWV6QnPSPkb9pfpkfVbItEXPL2gDum3/9NNPd/VebVJPklbbUNvSZxk9GVp/B9Jtqf7eRPuQ4LU1+TCYXOsmr0MAAQQQQACB/AiUZIClwcicOXNsxowZleGFQoc+ffrYPvvss4tc8IFTA6Cvv/668veZPgxmC7B0DkuXLrXx48fbli1b3ODptNNOc4MynYsGh9FNA/KnnnrKDew1UNRaXV999ZW7luC8GjZsaDovffBPuoU/tK9du7bKdWpgpZlKOodg0wCjR48ebgAbbPk4x7gBlgayGuwoWNC5KDQ6+eSTXZlqYKdgSR+MNcC6+OKL3SA72GT48ccfu8Hw559/bm+99Zb7lT40K1zRYFCbjnvYYYe5nwebyk4DUH14VznpuBqAajaXBmAaQGjbb7/9nE/Tpk3TFoVCN629pcGsBv4K2/ReCkz0gV7lqvMPjhkdDMQtYw0aXn31VdOgIQjsgmN98MEHNnHixMr3CB9T733uuefaD3/4wyoDaw02P/vsM3v66afdAFpbugGFzl3locA4eO9ogBUe1ATXGsyGU3il9wlmSga2mi2p+h6te3q9QgmVi85f7SMIKjO1j1QBlgY+elKpBr3BDIPg/VLVq7CdyvTJJ5+0Tz75xPUrclS71OBcdfavf/2rO2amvkfHU51SHVF9Ouecc1x4FvRJKk/V8UwDtHzUV9k89thjtueee7pzUN+jfkvnpn4xKJtMfWKcuhrtN//jP/7DPRlUYU3UX8dTHbn88svtoIMOSnl4Da7Vb61evdq5KRBWe1SYqNAvCCT15DS11aDdhw+mPkJ1QGG12owG3Xrgh16reqXy1bmlq/86lspI9V8hl95f/bzKTMfU69WeFFwdf/zx1qlTp7Rhmt5HZT59+nTXd2mgr78bQT1RWQShrfpzbfm4pUvvpdBHgYLWCQzqgMpdZRPUQ/VdCpwUzIaDOF2f6pD6ZPWdQT8QmKkuBW0lWpA65hVXXOHCvVy2oK/S34rAOlV/VehzzEfZqRzef/99F1Bm+5ugPkJlpr8jQdtJ1z5z6WPU/6vfVn3T++iziDb9HdPnk2Br0qSJ+/uov2mqPwqhw7O19LdF/duiRYuqFO/5559vBxxwgPs7G/48kq3N6yBqm2PHjnV/P3U+nTt3dm2WDQEEEEAAAQRKX8DLAOunP/1p5bfiQRHpw6lmDehDtD7kB4MO/V4DCn2wS/X0QX0406wDfRBSOBN8SNPrqhNgBQMOBQeaNdGlSxfTB710W7BOU3Cu+vY42DRQCX8AzOUDv65TH/A16NaT+BTqBNull17qZuZo4K0Pzfp9sIUN8nWOcQMsfRjWrCFtKvOTTjqpCl+wMLs+9GsWjwIPhQXRTQMCDXK1xbmFUB/2VW7f/e537aKLLrJ69epVHlJ+4aAvUzgRDBr0Yf7CCy/cZdCnwaGejKhgLNhyCbD0PhocaJCo0E5tQZuOpdBP63+pXBXu6Hca+ITDgkxBjdqG6o22TAN4XcsjjzxSGRiEB9UKFxToqJw000aGQVlccskl7hYVlZ9mXwVBSbScghBOgxTN6IiGhgoPNMjSpvbRq1cvN6gKb9EAS8dRyK0QJAgp1W8Eg3W9VsGJgu9o8CFPlZ2uR21VTzcNn5Ou9ZlnnnEBkLZ0sz8V3slN19+7d+9dBmFBm1O56fepZmBVt76q3xw9erSrI9Hr0LlrcKlzVP+QzwBLM8oUjmrGpwJ+la36umAWW1B26fo7vVbnFYRXUb/wwtM6lmYuaVZddFO4rRBNwZV+Hw5m1E4UDCsMU8ASnYGoYwVrBCkEVbijkD18DD29LRzQKsRSf6DwPLzpvdRO1OYUfim4U/AW3nStWkxbZRFs1Q2wwmscpQv61C70BDq1T4X6ek+Fj8F1KqhXeKff6YubIHxRn6HZlOozdX2atao+U/urzwqCLs0yVMAYZ0ZrtPzUBufOnevqjkLjaHgWzJgr5Dnms+x0LH3xpb9bQT8ezKSNXrs+r4waNaqyT03VPqvbx8S57VEzq9SP6m+7yiP4+6IgVJvahspBnzuityKG16jUvvrCTHUh2j7C1x58hlB9UZ8V/ry0SwPnBwgggAACCCBQUgJeBlhxS0ADdn3Q1oAhzgdjfZDSt3rBh+9cAyx9QNOgUt8s6paPaAgSPf9ggKiQKdUAUvtr0K9BpgYw2jRrSN9ax7mubB96NXjQB0CFRNr0YVT/03tooKXBez7PMU6ApUBRH8wVpqWbfRLeR+edrrySBFjBh2mFjakCBb1PdG01BWuyCw9a9UFddUkDPn2I120UqW4dUuCkmS8Kn7INVrLVew1ENVDUN+HaVK46roJbzUwJgjiZaqZfMDtF+2pQedVVV+0SsoZvJ8wUYMUZ5Oh9/vznP7swVpvap95XM0wUIKmOK8zSYFleCt9kFljqWjSoD88IDEw0aNLAPrh9TCFCUJ+DfcIBluqUyljBkoKNcDuSnwaQGginmoWo4ymUUIAl83Qu4X3SBaeBb6bgUgGLAhSFctEAKx/1Ve1D15suoAmuVwFGptuqs9VP/T48A0uBlcqhY8eOrq4q/FDfqaBBfWcw80+v04wwDWrDt+/JRQFkpnYT3idVOYXrbbr+Q3VKZa36Fw2wwgFXqgAsMNEsmeeee879U3VK76WAPLypHNQudUz9zVDYk2pTWKMZY/lakyj4okD9vPqAAw88MOX7hr8wUOidri7o3DQrUpv+rmhW31lnneWuJzzzOHwdem8Fxelm2sWpW9HgJ1N/le9zzHfZxX2wR/hvabq/gdXtY+L27Xr/6BcZCkRV/sGtt5qRqGUKNGNVoZz6RZWbzlF9nDb1yz//+c/d79JtQX+vvx2pQuk49YV9EEAAAQQQQMBPAS8DLK3do4Fn+MOwvpHWAFUfbIJBrIpE397rg7O+7c82xVwDpoceesh9i5juw2BQzOluIdRMCQ0I9K29BtGaJp/pm0R9eNOgXd9eawD0k5/8JG1N0rf4GkRoq84TFaMfenXrTbqwRu+V73OME2DF2Sf6wVqDPt26E93iBljBQFXf4qc7lo6tgazCEgUtwSAt/HCA8HEyzQzTa7WvZkgpyNKWywys8PWGZ0ypjui2tiAICu+nWVh6Qmc4xFLdUx0Mb/kOsMJloffRLZXRWS/h9w9bZgpt9e2/Al5dlzatn9WzZ88qwVQ4wNIAPNWsOL1W9Sr89NIf//jHbrZJeAtfR7qBcvj90j1AIuhHMl2bgj0FKAp6wgFWvuprUMaaQZZuNkNQT0899dS8rYGlIFID21S39YVnfck9VegTrpvp2k24nNTPKSQJ3y4c7mdS1f+gzBVq6nbCaIgWzG7R36JMDwjR7ELNFgtmlym8UogV/G0IZsEpXE436y84l+iXGdWZgRWcv74MiJ5TtB+N9lW65VX1RbccpuszMs0WTvL3Nu0fxcgv4s4YDded6p5jIcounwFWdfqYoD/U3zvdUqgtU32L/k1ONTs1VVnqVkU9cEef4/SlhT436e9Wqk2fRxRAalZupsA1bp1hPwQQQAABBBDwS8DLACvTzCgFSAogpk2bVmVdBX1zr3WSwms3RIsqzreZwWtSBVj6gK9v2bUeULt27XZZVyhV1QgPRrLdnhNdXDvVwDpO9Yt+S5oprNHx8n2OccIpzWx58cUX3Zoqmn2hb2tT3cYV54N13AArmFmV6XatVOWvD9yaGaRgVZsGu5oJpWvINijU/nEHK3HKNlxHtDbIZZddlnbR6PB56tipQp98B1jhmVJxngqq2ys1k02hoWZlafCUblCjWwj1Lb7CqeA24/C+cZ9CGJ3JkWrApjqsMlad0Qw7zeKKzrCLzvhKdQtgUPZ6rcI89Rupbi3TrIVjjjmmSoCVr/oaLmO9R7oZo5pFpNkR+V7EPV29jtbP6Kw6ha8qA/Vnqcpbx83W9sN9kYIM3dKaaoaf+kAtMq9bBMOzwIKZVZlm++g8on9bNANFDzAIbn0Kz9DK9kVGkhkx2fqM8K23cf6e6HZP3V6tNqI6q7+pmuEc3nLtM3Qre3gdw2znnur3cd877n5R61TnWIiyi/s3Ic5nlur0MTJOUt+is4Cz1eVwGYbrYqYv1RRyaXZ28JCSTF8Q5lKHeA0CCCCAAAIIFLdAyQVYAbe+6dYaNMHtVPp5trWj4nwYTBVgaICrqex6P83K0QBQQVmcp02FbzNKWlU0s0wDrqRb9ANptuAs3+cYJ8DKdE3Bk+gUWGgQG6z5lO6b4WyD2OC9wrcbJTUNBn8a2Ok2oGDtozizI+IOVuKcU5xZKeE2olkhmh2iLdVtbrkO9NJdd9wQKTjH8PtnC1qz+SR573CZZArOUr1nsAC7bqMKZnOmuw02Wud0u6dmAmlGVqoHPYTfLx/1VceLtm/VAwVpChPyPTjM9vCL8PWpDw/XT92OpFv4dEtSti14aIDaYbp11XQMfemgW3h126I2mSvE0/WnWk8v/L7R12Y7p/Dvw7fMJe2PkwQKmc4p7i3Y4WNE11xSHdEsuvDfunz3GUlc47533P2yWReq7OL+TYjzmaU6fYzssxlEyydJGw+/NgimdE3pwlHtr8BQgb6+nKlOmJ6kXrEvAggggAACCBSPQMkGWCIOL/IbkGf6pjzOh8HgOOEPabptTbMhFKZkC8miRR/+cKlZBKm+/U9XXTSQS3X7TbbqlfRDd77PMdcAS6/TIse6jVKzbPTNvxYMDh7zXd0AK1gXRWGDBmXp1oJJ5av1pfS66KBQMzbS3QqRqi5V9xbCJAGW3j+8FkyqdWjyNdALrjVJiKTXhNtZtqA1W71P8t5xB5DBeyq41HpUuoVJs8YURGldJz3BTe0tXYClkEa3Bwa3owbH0wwdzezKFCLlo77q/cKLeIcNtUaZZlDotsHwgwyyOWf6fdLBbbh+6pa16JMpw++lIFtfWOj2bfUJeiKk2rAGvNrSrUMWXURa+yrIUmCmteN0jFRfRoTbumaD6MuEOOGajq/j6ZZ2BYTh21/TrbkWvs6kgUK68oje1hinfUVvr0319zTffUaS+hb3vePul826UGUXt/+J85mlOn2M7LMZRMsnaRsP96GahaX1N7WlupU2CLW1YD+LtydpGeyLAAIIIIBA6QiUdIClYgpP79e/M60dFefDYFD04Q9peqS4BsfBk6EyPZkuWnXCH6TjDCDyUfWSBlj5PsekAZZmU2ixZs0U0WBSg0oNnIK1qLKtzRF3BlZQpunChjj20UFhnNti4g5W4rx/0gArHE6muu58DfSCc08SIkXraZwwMJNRkveOWybBouPTp093j5wP1tvTrXZxbiHU+WowpluPtcB9MJswuA4F4pqRFV0AW7/PR30N3kchlmY0av2+8BqCQZ+pNcB0i2MuD40Il0nSwW24/qULoGSmUFuDXy28r9mwCo0VEMVt+6tWrXJPCgyvCRect25n0q1yBxxwQJXqFe7Hst1CmKleLl682D3hT3VJbVCL9WtB/XRb0kAh3XGi69HF+fsTvUWsJmZtxun3gn3i9ldx98tmXaiyi9v/xP3MkmsfI9dsBtHySdrGw68Pr8mWahZWcFvxD3/4QxZvT9Iw2BcBBBBAAIESEij5ACv6ZEGVXbq1PuJ+GAwPHvX/NfNH6wdpMe7gdpW4jwUPf5COc7tZPupedQKsfJxj3ABLA1MtnKxZLZqZEL01M+4H67iD2PBaIbnenhAOLYK6oVvQMm1xBytxyj5pgBW20YBf32pr9lDSAWHcskgSIkWPmWQ9lVRWSd47TpmoreuJihpUKVhVnQnfdhY3wArOVYM3PX1PIWjwhLngd1oHTgFDeAHyfNTXqFMQFi9ZsmSXME0zoLSIuRZ7z3VLOrgN12ctYK91xMJrUOlLgyeffNI9qVJPfO3SpUsVo7htX9cTDsI0uyq8aUaW2rGephfc2hnux+I8OS2dWdIgKW5by1ZG0feNGxCHyzDVwvj5CoeynX+q38d977j7ZbMuVNnF6X90/Uk+s2j/pH2MXpPNIFoOSdt4+PXBAu16QqW2cDCs8FTH1mxVFm/PpXXwGgQQQAABBEpDoOQDrOgHPBVbuhAmyYfB6Ic0PeVQt65oEelggVvdAqSfZ1oLS7fEabFybZmeRJbP6pY0wMr3OcYJsPRhVYMMzQjR7Uta+0YfZsNb3A/WcQex4ac8nnTSSW5h6DjrmIXPKRpgRReeTlWOcQcrcepAdQKs6MLSer98DfSCc08SIkUXU8/2dLZsPkneO1uZKODQrBnN/tNsGdXP6O28SQMsnb+uWbcja0aWBmrhIEsPCVBIFqxLlY/6ms5MwdDLL79sixYtqhJkZXtiabYySDq4Dde/6AMR9MQ+PcRBTyzUrZYKr6JrdsVt++HzVt+jtbN0/boNPdjUF6hPUN+gTQu7jxgxwr1/qqckZrMIfp80SIrb72V7//ADFbRvnL5K+4XLsCYe/JDtOsK/j9tfxd0vm3Whyi5b/xNcc5LPLMFrkvQxek02g2j5JG3j0dcHD6fQFwRqV2rXat8s3p6kJQj+G7kAACAASURBVLAvAggggAACpStQ8gFWdNFZFWW6xaCTfBhM9SEtupaM1mnSrSeZnqwUvgVB66f07NnTBVnZNg2c9T89/SzpljTAyvc5xgmwdLugAgLdEpTuSX5xP1jHHcSGg7q4j/+WvW5f0gdtrV8VfTR8nNAl7mAlTjknDbB025pmEWmricFokhBJ56QgJ1jDSO1JT3vMtk6cBmhy0CzI8K1YSd47U5no+FOnTrV33nnHuaXrT3IJsMKDTC0srhlZQYgSXR8pH/U1W53SjA09lCBYZ077x52pk+rYSQe34TWwwl886DZHrR2mJ85mui08bttPda56D91WKWf1Q9rC63AFtzAH65dFA8Z0tvo7odsddZujZm5FZwnrASB66mq6BfTj9nvZyjbaV8W5DTJ6C2GqL4PyFQ5lO/9Uv4/73nH3y2ZdqLKL+zchyWeWqFdw+3OmPkavyWYQPW7SNh59veqY/ibp76q24Is9rSeoL/s0E1WfCdgQQAABBBBAoDwFSj7Aij6KPdP6Rkk+DKb7kBZdMDXbou7hJ++oCsZZP0sDK4U7mgmQy1N4kgZY+T7HOAFWeHZJuhlzcT9Yxx3EavHtsWPHurW1tGkRZ90ylWmh/A0bNriBtAb1usUp+mSyOKFk3MFKnC4qaYAVDohSBRPhgCvTADduWSQJkXS90Sfk6VY6lUn4NrKoiwaVui7tp4XIgy3Je2cqk/DMm0z9SZwAS0GYZr6ke2CAZvfoSXzB+nrhtpCP+iobBTTNmjVLOyiM9mnVedBAksFtuE6pHw3fNhReay7d2li6tmxtX33RSy+9ZJ07d067vpdmY02cONGFWNHyVhClkEubZmjFmXWrOq2FqoN6HH3wQ7bwPG5by9ZfBLdkffDBB25X9VVaf0uL36fbwou4R8skeE2+wqFs55/q93HfO+5+2awLVXbhfjlTe4vzmaU6fYyMsxlEyyFJG09XxuG+TUHuhRdeaLNnz3a79+nTJ6eH1+RSn3gNAggggAACCBSfQEkHWPqAPn78eNMMomDL9C15nA+DwXEyfUiLDjozhVLRbxt1fK1BpG/gNaiMbgpI9OFWt39oQKfBTtItaYCV73OME2CFfRXS6dap6O184cGUDKr7FMKoi47ZqlUrN8MmlbNucXjmmWdcaHXFFVdUDoC1MPqzzz5beftXtiCsUAFWthkVwROdFAaojqo+aUZIeAsHAJnW+dEaRAryFO5kKoskIZKOs3HjRhszZkzl4tqqA3oq3vnnn59yhsrq1avdbWWqM+3bt69yLUneO1OZRPuJdAv1h2dnpAu69D5q55nWSdMacBpwawuv35ev+qpja6aq6nm6WT8KcbTWlDYtKK8n7uWyJRnchgexp5xyinXq1KmyD4iGg+kWPg+fd6qgS2Wp0FoDZAXQqbZwPxN9Umf0lmHNEtQ6WVr0PpWl6oQMNPtKa7ppi87o08/0hFWdU6pjJA0UMpXTxx9/bI899lhlaJ/t1unwU/dUD1LVmXyFQ7nUr7jvHXe/bNaFKru456fwUV/2BF+6pFqIvzp9jMogm0G0nJK08XRlHA1XNctSa9RpSYZsa0rmUm94DQIIIIAAAgj4I+BFgBX+NlK0cZ6WpA+W4TWp9Dp9Y6yBjh55nmrLV4ClY0cfzZ4pxAg/eSc4Lw2EFLZpIKOnX+kDnWaT6XYqnWd4LZak1S0a/MTxzOc5hp3TPTY+PANLg//oGlhabHrKlCm2dOnSysvXB1uFWAoQFajom+ugLDRI1XVHZxnoNgUFURpQagvfuhgcWO+v20BVFhoE64lOGhi//fbbblZG9LbPaOii46RaYFo/DwKXYIZNttApW1mHBz6NGze2n/3sZ1UWFg+/XtegAE4Dg3T1KTzTReGRQgTNGArCxGDha307rusObneTV9euXXcJHcOhTqaZM+HzVBnplhK1gWDTLBE9nU8zl1SHFJxp4V+Fh1qMXt/S6/jhLTybK9t7x52BpeNH18BKdWtO+OlyOg+Vjdq13kdBjRbPT7c4ejALLtUMmXzUV9UZzSLKdPtysF6S6rtui1ZbyGULuwbtNdVxwrcIpuo7o0/7jK6BFdRLPb1U7V6bzPv16+f+qzqlW0y130MPPWRa2yu8vlj4nMK3zUVvCU4VYOi1Wk9OT0NUAK41/NS+dQuUAmGVuxajVz0NNvUDo0ePrgyA1b4U2qmOR5/8qFsWNQM3eGBIurYWp3x0bbpNc968eW73bDNGg/5FMxvVxqJPZtQx4oYvSYORONcT973j7hfnHAtRdtHb9nXrtOprsAW3t+oWWj1BM6jjqb7EqW4fE12LMHyLq74EURtTsK4veaL7VuehL9FwNd2Mvzj1gn0QQAABBBBAoHQEij7A0gc1Pd1PH2aCLVvgooG0bu3Qh/JgEWQNAvRtcab1qMLfLuu90s2siAZA6WYIhT8k63jHHHOMOwcNaKJb+DaVbNUr07fz2V6r30fXPon7dLd8nWN01kIq5/nz57vbdsLlp2/8NUtCQZ6CK7lrYKjjBYNGhSs6T90SFKx/FF0HTYNLPYZb5a2BsG7lCcKOVMFnOtNMtwxFA0wdQ4M+rVmmAYCCANVPhS4aRAcDEB1Tt8lpcKs1qYIFo+OUa3TwqH/LTOFUdBAcBGcK+1SftE+q2R7R9qcnsGkNKoWrChEVBChsVRlOmzbNrcumTT/TgEvH1EBeIYS28IyYTGsXha9Xg2zNaFMAEH06X9Ql0y274ffWYEvh3r777rsLbXQQFl2DLTo7QAdQ/dF1ykeBk0LaE0880ZVxEDToOJrppnqnsESzeYJAR+GV+rXwEyB13HCQk6rd56O+hkMJzawKD5R1DuGQJttswmz1NBxMq/x1y53aYrju6ZoVqqhuKVgKt8/g+OHZg8HPZKfZebqtV69Vu1IfoaBZZaa2pfak2Sp6P9V53QKmAEvlpcBbP4v2z0F4rzaaak3D6C2WmQyy1c/gVsXgGKoXmtGlPkH1SF9gBDOKFaSH25rq3g9+8INYayiGzzF6/qrLmgEcXj9OdUCzfYL18uSgfizVFv7CKdVTCoPXRP+Oxv07lMk3vGZaqqdWBq/N9zmm+ttYnbJTIK9AU/20NrUVfX7QelDLly93/ajqu2771ozT4IsDBeUKTVXXNVtJszur28fo/cNeqmf6HKX6MWfOHHdeqqPaomWabv3KbP1EtO/Tv7OtDRfnmOyDAAIIIIAAAv4LFHWApQ/o+sAeXkRX5Aog9OFJHxDDj63XQEMLH+u/GrwEmz5E6wN3qm+Lg330XprR8+6771a+Tu+hAV34PTS40oc2BWTBwr4alOgDvwYZwSPWdRDNjhg3bpwbhIbPRbeGaOZI9JY4fZuqAV70Ee7BazN9Kx+3Kmqwoif7yTUIA/Sh97zzznNhRzToiB63uueYyjm4ZVILJAcm+iAsO5VndNP5duzY0Z2vykzlEWypgsroLINg33SDSbkoWNI3y+GyC5+HAhp9u6xBV7jMw/soHNMtrAqJUm0KtFS/FHgsXLjQ7aJjKSRQeaSqI9nKORyaqp1osK730S1NmrWkfwezx2Ssn2smTLpbx/R+qcK44Dx0rgqvNHNDA6lwgKWQSwObIJRRkKgBuo4XbPqd2qauNZ2j9g2eSqm+INy2wx66Xs36Cg+89XuVZ6r3VrihoDM8E0bHVkCq8wxCRdUTBc+aRReco8pW15uqrQb1WccdNWqU6Wl5waY6rtmEOldt4RlJwaxLhTDqczR41VNNZSpLnUOq9diqW1/DdSaof5qRqH5TYZD6C4Ummn2kkC06sy1bnQz/Xu1JfY/WgAp8VT81INbMWF2zQj8N4BUAagZSqsBfx9RsJvWXqdpocOuvQh8FAfpSI9gUAug6ZBmddatz0cwnnY/qtPpw+ajfPPfcc91MzVRPJlW/pvBE7ThdyJoqGIrayVkhURB6Rn+vv3lqL88//3yVtqa6rP4o/LcqSblEzz8cVOvvnK5L9VDXkKqNBe1M7UL9dvjBA+rLVKfDfYzaswJpXUcws1JtQsGu6l3Sp7/KXDPT9N6BndqT6o++1AjeW/sV6hzzXXbpvjCSTRC2qg0pgA0HWPq7eMYZZ1TeDp6PPkYzmjWLOVovw6F6qs9GKgP9jVG7ybSWZLq6Gqxhqt+zeHuSFs2+CCCAAAIIlK5AUQZY0UdTJ+HXB28NQjTDQgMVfcAKByOpjhX+gJfq98HtRvoWMgga0p1TMGU+Ovsqun+6NXE0kFAgowBFg24NqPXBT4M7BQ0anCf9cB+8d7br1H5xpvzneo7Z3j9qEgx233zzTffBWeGUBmrt2rWr/HCucEhrL+k2ChkpkEgVVOpYKhMNmhTiKHhRCJZqnbHAS4NeDbRV5hogaPATzIwKvt3OVjf1vnpanco0KM9GjRq5AYisdc1y0S1amj2hgV44UMl2/Ojvo4u4ax0o3Uq7ZMkSF0Zo0/trgK9BTqbrDx9bvgr0dLubBpwaKOv1QegZ3Gqj4EGzzI477rjK4CEaEqS6pkyLoUfPQ9ejGXgKFdTeNYtKs3hSBbBx3ju4bVO3H2q9qUxbePanZqDJROeiQb5uTdNATeUYBMGqOwo2ZKa+SOURXoBet3DqOtSmFbzr/+t/2nQMtfdgBk62dp9rfZWn6p/qnWZ36P2DwEcDUAVyCmo10yJTyJikrqoPkY1mSmlwrHaiY6uv1UwLzWaLrseW6vgyU4itY6h9ql6qn1QApePpZ7o9UkGgAinVE11LUD6qH7odT3VI/18zOnXtwZcTaisKLtXes52P3mvFihWuvckzqJ+6phNOOMHVjUwPHwiuT21JoWHQ7+jnOobqlf6nuqTwNFVbS1IG0X11/podqP5WdTroL/T3R6GS+ibNqEkVdkdn1aY6j2Ax8qR/B7JdU5z3Vl+rmYVaTy8ITgtxjvkuO9UjfVmmdqlN5aBASOWg+q06O2LECLc8gvqJVOWTrz5GbUxtTXVcfYX6ebVT1Ydsn3d07rk8/EFtUQG0+iEWb8/WEvg9AggggAAC5SFQlAFWedBzlQjkXyDpUwjzfwYcEQEEEEAAgeoLBA9yCGY7V/+IHAEBBBBAAAEEfBcgwPK9BDl/BEICBFhUBwQQQAAB3wU0I1CzVzUbMNPDSHy/Ts4fAQQQQAABBJIJEGAl82JvBIpagACrqIuHk0MAAQQQiCGg2/ZHjhzpHmaihytku4U6xiHZBQEEEEAAAQRKQIAAqwQKkUtAIBAgwKIuIIAAAgj4LqB1QPVkWy3sr7W92BBAAAEEEEAAAQkQYFEPECghAQKsEipMLgUBBBAoQwHNvnrkkUfcYvF6amuchx+UIROXjAACCCCAQFkKEGCVZbFz0aUqEA6w9K21npqX6qlhpXr9XBcCCCCAgB8CepLm1KlT3VM79bRoPdVQTxKdPn26eyrr5ZdfbkcccYQfF8NZIoAAAggggECNCBBg1Qgzb4JAzQiEH1HfokUL6927N99e1ww974IAAgggkEDgj3/8o7344ou7vELrXZ166qnWsWNH1r5K4MmuCCCAAAIIlIMAAVY5lDLXWPIC27dvtyVLltjkyZPtm2++cdermVdnnnmm+1+9evVK3oALRAABBBDwR2D+/Pk2ceJE0xMHgy0Ir84//3xmD/tTlJwpAggggAACNSZAgFVj1LwRAoURCM+6SvcOxx57rHXr1q0wJ8BREUAAAQQQSCigL15mzZplr7/+um3ZssWaN29uP/7xj+3QQw9l5lVCS3ZHAAEEEECgXAQIsMqlpLlOBBBAAAEEEEAAAQQQQAABBBBAwFMBAixPC47TRgABBBBAAAEEEEAAAQQQQAABBMpFgACrXEqa60QAAQQQQAABBBBAAAEEEEAAAQQ8FSDA8rTgOG0EEEAAAQQQQAABBBBAAAEEEECgXAQIsMqlpLlOBBBAAAEEEEAAAQQQQAABBBBAwFMBAixPC47TRgABBBBAAAEEEEAAAQQQQAABBMpFgACrXEqa60QAAQQQQAABBBBAAAEEEEAAAQQ8FSDA8rTgOG0EEEAAAQQQQAABBBBAAAEEEECgXAQIsMqlpLlOBBBAAAEEEEAAAQQQQAABBBBAwFMBAixPC47TRgABBBBAAAEEEEAAAQQQQAABBMpFgACrXEqa60QAAQQQQAABBBBAAAEEEEAAAQQ8FSDA8rTgOG0EEEAAAQQQQAABBBBAAAEEEECgXAQIsMqlpLlOBBBAAAEEEEAAAQQQQAABBBBAwFMBAixPC47TRgABBBBAAAEEEEAAAQQQQAABBMpFgACrXEqa60QAAQQQQAABBBBAAAEEEEAAAQQ8FSDA8rTgOG0EEEAAAQQQQAABBBBAAAEEEECgXAQIsMqlpLlOBBBAAAEEEEAAAQQQQAABBBBAwFMBAixPC47TRgABBBBAAAEEEEAAAQQQQAABBMpFgACrXEqa60QAAQQQQAABBBBAAAEEEEAAAQQ8FSDA8rTgOG0EEEAAAQQQQAABBBBAAAEEEECgXAQIsMqlpLlOBBBAAAEEEEAAAQQQQAABBBBAwFMBAixPC47TRgABBBBAAAEEEEAAAQQQQAABBMpFgACrXEqa60QAAQQQQAABBBBAAAEEEEAAAQQ8FSDA8rTgOG0EEEAAAQQQQAABBBBAAAEEEECgXAQIsMqlpLlOBBBAAAEEEEAAAQQQQAABBBBAwFMBAixPC47TRgABBBBAAAEEEEAAAQQQQAABBMpFgACrXEqa60QAAQQQQAABBBBAAAEEEEAAAQQ8FSDAKuKC2759uw0bNsxeffVVmzBhglVUVOxyths2bLCRI0faiBEj3O8uu+wy69+/vzVt2jTllRV6/yLm5NQQQAABBBBAAAEEEEAAAQQQQMBTAQKsIi64WbNmWY8ePeyII45IGWCtWrXK+vbtawceeKANGTLE9tprLxs+fLjNnTvXRo8ebc2aNatydYXev4gpOTUEEEAAAQQQQAABBBBAAAEEEPBYgACrSAtv+fLldsMNN9iKFStcMBWdgbV582YbMGCALViwwMaNG2fNmzd3V7Ju3Trr1auX+/fQoUOtfv367ueF3r9IGTktBBBAAAEEEEAAAQQQQAABBBAoAQECrCIsxE2bNtmtt95qZ599ts2YMcM+++yzXQKsefPm2YUXXmiXXnqpDR482OrUqVN5JZqFNXDgQJs6dao7hrZC71+EjJwSAggggAACCCCAAAIIIIAAAgiUiAABVpEV5M6dO+2pp56yNWvW2JVXXmnXX3/9LgGW9lFIpd+NHz/eunXrVuUqXnnlFWvbtq3ddtttLsiqXbt2QfcPh2dFxsnpIIAAAggggAACCCCAAAIIIIBACQgQYBVZIS5atMiFUkHwdO211+4SYGkh9n79+rlbB9966y077bTTqlyFjqHZWccee6yNGTPGBViF3L9x48ZFpsjpIIAAAggggAACCCCAAAIIIIBAKQkQYBVRaWqRda1rddNNN9nhhx9uupUwVYCl2VmadfXJJ5/Y5MmT7ZhjjqlyFUuXLrUuXbpYkyZN3K2H9erVK+j+WkSeDQEEEEAAAQQQQAABBBBAAAEEECiUAAFWoWQTHnfbtm32wAMP2Pe//30744wz3KvTBVhBQKV9nnnmGWvVqlXKACv4vf6rQKtQ+0ffP+GlF3z3+fPnF/w9eAMEEEAAAQQQQAABBBBAAAEESkXg+OOPL7pLIcAqkiKZPn26KZi67rrrrG7dugRYeSwXAqw8YnIoBBBAAAEEEEAAAQQQQACBkhcgwCr5Is7tApcsWWIPP/ywDRo0yPbee+/Kg6SbgbV69Wr39EH9N9MMrKZNm9qTTz7pjlfI/fU+bAgggAACCCCAAAIIIIAAAggggEChBJiBVSjZBMcdPHiw3X777VlfoUXZFVhpzSktyj5t2jSbOXOmnXLKKVVeO3v2bGvTpo11797dHnroIfe7Qu7fqFGjrOfODggggAACCCCAAAIIIIAAAggggECuAgRYucrl8XXPP/+8ffDBB7sccevWrfbSSy/Z2rVr7eKLL7Zvfetbdskll1izZs1syJAhdtttt5luPezQoUOV186YMcM6duxoCsa0KLy2Qu5fq1atPGpwKAQQQAABBBBAAAEEEEAAAQQQQKCqAAFWEdeIdLcQ6pTnzp1rF1xwgV199dUupApCpJ07d7qwasSIEW6G1kknneSusND7FzEjp4YAAggggAACCCCAAAIIIIAAAp4LEGAVcQFmCrA2b97sgquFCxfaE088YQcccIC7ki+//NL69OljLVq0sKFDh1r9+vXdzwu9fxEzcmoIIIAAAggggAACCCCAAAIIIOC5AAFWERdgpgBLp71q1Srr27evtW7d2m644QbbsmWLC620KPzo0aPdrYbhrdD7FzElp4YAAggggAACCCCAAAIIIIAAAh4LEGAVceFlC7B06noS4X333WejRo0yPQ3wqquusl69elnjxo1TXlmh9y9iTk4NAQQQQAABBBBAAAEEEEAAAQQ8FSDA8rTgOG0EEEAAAQQQQAABBBBAAAEEEECgXAQIsMqlpLlOBBBAAAEEEEAAAQQQQAABBBBAwFMBAixPC47TRgABBBBAAAEEEEAAAQQQQAABBMpFgACrXEqa60QAAQQQQAABBBBAAAEEEEAAAQQ8FSDA8rTgOG0EEEAAAQQQQAABBBBAAAEEEECgXAQIsMqlpLlOBBBAAAEEEEAAAQQQQAABBBBAwFMBAixPC47TRgABBBBAAAEEEEAAAQQQQAABBMpFgACrXEqa60QAAQQQQAABBBBAAAEEEEAAAQQ8FSDA8rTgOG0EEEAAAQQQQAABBBBAAAEEEECgXAQIsMqlpLlOBBBAAAEEEEAAAQQQQAABBBBAwFMBAixPC47TRgABBBBAAAEEEEAAAQQQQAABBMpFgACrXEqa60QAAQQQQAABBBBAAAEEEEAAAQQ8FSDA8rTgOG0EEEAAAQQQQAABBBBAAAEEEECgXAQIsMqlpLlOBBBAAAEEEEAAAQQQQAABBBBAwFOBkgqwNm7caO+9954ritatW1uDBg08LRZOGwEEEEAAAQQQQAABBBBAAAEEEEAgEPAuwPrmm2/sqaeesq+++spdQ/Pmza1z5862YcMG69u3r02fPt39vGPHjjZ69Ghr1qwZpY0AAggggAACCCCAAAIIIIAAAggg4LGAdwGWrIcPH25vvvmm3XPPPXbYYYfZ9u3bbeDAgfbAAw/YXXfdZe3bt7exY8da7dq13c/r1KnjcRFx6ggggAACCCCAAAIIIIAAAggggEB5C3gXYGkG1i233GJXXnmlHXPMMa70Fi9ebBdddJF16tTJBg0aZHXr1rUVK1bYHXfc4UKuJk2alHcpc/UIIIAAAggggAACCCCAAAIIIICAxwLeBVhr1qyxAQMG2JAhQ6yiosJ27tzpZmSNGTPGJk2aZEcddZQrjtWrV7v9NCNL+7EhgAACCCCAAAIIIIAAAggggAACCPgp4F2ApbWubr75ZrvmmmusVatWtmTJEuvatat16NChyu2Cb7zxho0aNcpGjhxpjRs39rN0OGsEEEAAAQQQQAABBBBAAAEEEEAAAfMuwFKZPf300/b444/bySefbC+88IJb62rcuHF2+OGHuyL98MMPrX///m421t1332177rknRY0AAggggAACCCCAAAIIIIAAAggg4KmAlwHWjh077Pnnn7dHH33UGjVqZNddd521bt3atD7W/fffb7Nnz7atW7e6AOvOO++0hg0belo8nDYCCCCAAAIIIIAAAggggAACCCCAgJcBFsWGAAIIIIAAAggggAACCCCAAAIIIFA+At4HWJqNpXWxNBOrVq1atm3bNttjjz3KpwS5UgQQQAABBBBAAAEEEEAAAQQQQKDEBbwNsD7//HO799573dpXJ554ok2YMMEt1q4nEWphdy3y3rRp0xIvPi4PAQQQQAABBBBAAAEEEEAAAQQQKH0BLwMsBVRXXHGFzZkzx5VQu3btXIBVUVHh/j1lyhR74oknbPTo0dasWbPSL0WuEAEEEEAAAQQQQAABBBBAAAEEEChhAe8CrO3bt9ugQYNs4sSJdu2119rRRx9tjz32mHvaYBBgrVixwrp162bnn3++20e3FrIhgAACCCCAAAIIIIAAAggggAACCPgp4F2AtWbNGrvyyiutf//+dtZZZ5n+PWDAABsyZEhlgKWfKcDSulhjxoxxtxayIYAAAggggAACCCCAAAIIIIAAAgj4KeBlgBUOrFIFWEuXLrUuXbrY/vvvX+XWQj+LiLNGAAEEEEAAAQQQQAABBBBAAAEEylvAuwBry5Ytduedd1rXrl3tqKOO2mUGlm4xHDZsmN14443Wt29fGz58uNWvX7+8S5mrRwABBBBAAAEEEEAAAQQQQAABBDwW8C7AkvXs2bPdulcDBw504VQwI6thw4b25JNP2q9//WvbunWrTZ482dq2betx8XDqCCCAAAIIIIAAAggggAACCCCAAAJeBlg7d+60Z555xq677jpr2bKlLV++3A499FD79NNPbdmyZW7tK8286tGjh9WtW5dSRgABBBBAAAEEEEAAAQQQQAABBBDwWMDLACvw/vvf/25PP/20zZo1y/72t7/ZgQceaKeddppdeumldsQRR/D0QY8rJqeOAAIIIIAAAggggAACCCCAAAIIBAJeB1gUIwIIIIAAAggggAACCCCAAAIIIIBA6QuUVIC1ceNGe++991yptW7d2ho0aFD6JcgVIoAAAggggAACCCCAAAIIIIAAAiUu4F2A9c0339hTTz1lX331lSua5s2bW+fOnW3Dhg3uqYPTp093P+/YsaONHj3amjVrVuJFyOUhgAACCCCAAAIIIIAAAggggAACpS3gXYCl4tAC7W+++abdc889dthhh9n27dvdEwkfeOABu+uuu6x9+/Y2duxYq127tvt5nTp1SrsUuToEEEAAAQQQzrl5dAAAIABJREFUQAABBBBAAAEEEECghAW8C7A0A+uWW26xK6+80o455hhXNIsXL7aLLrrIOnXqZIMGDXJPHlyxYoXdcccdLuRq0qRJCRchl4YAAggggAACCCCAAAIIIIAAAgiUtoB3AdaaNWtswIABNmTIEKuoqLCdO3e6GVljxoyxSZMm2VFHHeVKbPXq1W4/zcjSfmwIIIAAAggggAACCCCAAAIIIIAAAn4KeBdgaa2rm2++2a655hpr1aqVLVmyxLp27WodOnSocrvgG2+8YaNGjbKRI0da48aN/SwdzhoBBBBAAAEEEEAAAQQQQAABBBBAwLwLsFRmTz/9tD3++ON28skn2wsvvODWuho3bpwdfvjhrkg//PBD69+/v5uNdffdd9uee+5JUSOAAAIIIIAAAggggAACCCCAAAIIeCrgZYC1Y8cOe/755+3RRx+1Ro0a2XXXXWetW7c2rY91//332+zZs23r1q0uwLrzzjutYcOGnhYPp40AAggggAACCCCAAAIIIIAAAggg4GWARbEhgAACCCCAAAIIIIAAAggggAACCJSPQEkGWOvWrbM//OEPbl2sevXqlU9pcqUIIIAAAggggAACCCCAAAIIIIBACQqUZIClctITCVesWGG//OUvrVatWiVYdFwSAggggAACCCCAAAIIIIAAAgggUB4CXgZYa9eutWHDhtn48eNt2bJlaUvqvPPOc4u7N2nSpDxKk6tEAAEEEEAAAQQQQAABBBBAAAEESlDAuwBr586dNnz4cLv++uszFsc+++xjAwYMcDOw6tatW4JFxyUhgAACCCCAAAIIIIAAAggggAAC5SHgXYC1fv1669Onj51zzjl22WWXWe3atW3QoEHWrVs399RBbcuXL7eXXnrJevToQXhVHvWYq0QAAQQQQAABBBBAAAEEEEAAgRIW8C7AWrNmjd188802ZMgQa9q0qSuaKVOmmBZu79WrV2VRPfLII9ayZUtr27ZtCRcfl4YAAggggAACCCCAAAIIIIAAAgiUvoB3AZZmYN16660uxDrwwANdCa1cudJ++9vf2sCBA22//fZzP3vxxRdt4sSJ9uCDD1qDBg1KvyS5QgQQQAABBBBAAAEEEEAAAQQQQKBEBbwLsLZv3+5uGfz6669Ni7RrltUhhxxiDzzwgJuFdcMNN1T574QJE6yioqJEi4/LQgABBBBAAAEEEEAAAQQQQAABBEpfwLsAS0Xy8ccfW8+ePW327NkuxNKTBrds2WJ9+/a16dOnV5aaFnrXrYb16tUr/ZLkChFAAAEEEEAAAQQQQAABBBBAAIESFfAywFJZaC2s1157zVq0aGEnnXSS1apVy5YtW+ZuLZwzZ4517tzZbrzxxsp1skq0/LgsBBBAAAEEEEAAAQQQQAABBBBAoOQFvA2wSr5kuEAEEEAAAQQQQACBshF4ef5ym7lgRdlcb9wLrai32W65vE3c3dkPAQQQQKCEBUo2wFq9erUNGDDA7rrrLtbAKuEKzKUhgAACCCCAAAK+CxBepS5BhVdTnn3J5k36re9FzPkjgAACCORBwNsAa9OmTfbBBx/Yxo0bd2HYunWrzZgxw62VNX78eAKsPFQUDoEAAggggAACCCCQfwHCq8zhlX5LgJX/escREUAAAR8FvAyw3njjDbvqqqts6dKlGc3btWtnPIXQx2rJOSOAAAIIIIAAAqUvQHiVPbwiwCr9dsAVIoAAAnEFvAuwNOPqF7/4hZthpScRHnroodaqVSurU6dO5TUzAytu8bMfAggggAACCCCAwO4QILyKF14RYO2O2sl7IoAAAsUp4F2ApacPduvWzTp27Gg/+9nP3NMHU22sgVWcFY6zQgABBBBAAAEEyl2A8Cp+eEWAVe6thetHAAEE/p+AdwHWli1b7LbbbrPTTjvNOnTokLYsd+zYYRs2bLBGjRpZ7dq1KXMEEEAAAQQQQAABBHa7AOFVsvCKAGu3V1lOAAEEECgaAe8CLMktWbLEnn32Wbvuuuusbt26KTHXrVtnw4YNc/s0adKkaMA5EQQQQAABBBBAAIHyFCC8Sh5eEWCVZ1vhqhFAAIFUAkUbYGkG1fr1603/TbX95S9/sZUrV9rZZ5+d8vd//vOfbeTIkfboo4/yFELqPgIIIFDkAgzq0g/qbrm8TZGXHqeHAAJxBOjncguvCLDi1C72QQABBMpDoGgDLIVXvXv3tsmTJ+dcEjyFMGc6XogAAgjUmACDusyDOh4fX2NVkTdCoGAC9HO5h1cEWAWrlhwYAQQQ8E6gaAMsSY4dO9aFWMcdd5w1bdo0Nq6eQrhw4UI78cQTbcKECczAii3HjggggEDNCjCoyz6oI8Cq2TrJuyGQbwH6uez9XDZz+sFsQvweAQQQKA+Bog6wli5danPmzLHu3bunfdpgumJatGiRDR482EaNGkWAVR51matEAAHPBBjUxRvUMXDzrGJzugiEBOjn4vVz2SoN/WA2IX6PAAIIlIdAUQdYmzdvtg8++MCOP/74xKWh12qx9yOPPNLq1auX+PW8AAEEEECgcAIM6uIP6hi4Fa4ecmQECilAPxe/n8tWDvSD2YT4PQIIIFAeAkUdYCUtAi34vnHjRmvYsGHiGVtJ34v9EUAAAQRyE2BQl2xQx8Att3rGqxDYnQL0c8n6uWxlRT+YTYjfI4AAAuUh4GWApZDq9ttvN611dc8991j9+vVdaSnAevXVV23GjBl244032re//e3yKEWuEgEEEPBEgEFd8kEdAzdPKjenicD/L0A/l7yfy1Z56AezCfF7BBBAoDwEvAywgsXdzzvvPBs3bpw1adKkSmm99tprbu2rBx54wJo1a1YeJclVIoAAAkUuwKAut0EdA7cir9icHgIhAfq53Pq5bJWIfjCbEL9HAAEEykPAuwBrw4YN1q9fPzvooIPcEwoPOeSQXUoq2Kd169Z27bXXcjthedRlrhIBBIpYgEFd7oM6Bm5FXLE5NQQIr7LWgYp6m23Ksy9l3S/TDvSD1eLjxQgggEDJCHgXYK1Zs8bdHqgnDB544IEpC2LTpk0uuNK+Y8aMscaNG5dMgXEhCCCAgG8ChFe5h1d6JQM332o851uOAvRz1evnstUZ+sFsQvweAQQQKA8B7wKs9evX28CBA23AgAHWtGnTlKX01VdfWffu3W3nzp02YcIEq6ioKI/S5CoRQACBIhNgUFf9QR0DtyKr1JwOAikELrjzNVxSCPzj/fy40A9SvRBAAAEEJOBdgKVQ6r777nNrW3Xt2nWX2wM3b95sw4YNs1tuucXNwrr77rttzz33pLQRQAABBGpYgPCq+uGVjsDArYYrLm+HQA4CBFip0QiwcqhMvAQBBBBAIK2AdwGWruSjjz6yK664wjp27OhCLD2FUE8gXLRokQu3nnvuOWvZsqWbfXXaaad5U/wK36ZMmWL333+/zZkzx04++WTr2bOn9ejRo/JJi9GL0XpfI0eOtBEjRrhfXXbZZda/f/+0s9MKvb832JwoAggUVIDwKj/hFQFWQaspB0cgbwIEWARYeatMHAgBBBBAoLQCLF3NggUL7Je//KXNnj17l4tr1aqV3XXXXXbBBRd4s4D7tm3b7N5777W33nrLTj31VPv73/9ukyZNsrVr17pZZNdff73VrVu3yrWuWrXK+vbt69YCGzJkiO211142fPhwmzt3ro0ePXqXJzAWen/aGQIIICABwqv8hVcEWLQpBPwQIMAiwPKjpnKWCCCAgN8CXs7ACsg3btxoL7zwgr3++uv28ccfuyCnXbt2ds4553i37tWf/vQn++KLL9ysstq1a7tLfP/9991aXgqunn76aTvssMMqa5tma2kdMAV548aNs+bNm7vfrVu3znr16uX+PXTo0MqZW4Xe3+9mwNkjgEC+BAiv8hteEWDlq2ZyHAQKK0CARYBV2BrG0RFAAAEEJOBlgPXZZ5+5WUbnn39+2lvrfCpe3f7417/+1Q4//HCrU6dO5alv377dbrvtNhfSPfPMM6aZZcE2b948u/DCC+3SSy91T2QMv06zsLTQ/dSpU+3ss892Lyn0/j55c64IIFAYAcKr/IdXBFiFqascFYF8CxBgEWDlu05xPAQQQACBXQW8C7D0FMLevXvb5MmT3e12Pq1xlbQCbtq0yS1Er02hlNb60qaF7PVv3VY4fvx469atW5VDv/LKK9a2bVsXfinI0oyuQu4fDs+SXiP7I4BAaQgQXhUmvCLAKo32wVWUvgABFgFW6ddyrhABBBDY/QLeBVi6bfAXv/iF6b9a56lJkyYpFTWrSQuWN2rUqPKWvN3PnewMZs2aZXfccYdboP3II4+sfLGuq1+/fu7WwVQhnhaz1+ysY4891saMGeOuv5D7N27cONmFsTcCCJSUAOFV4cIrAqySaipcTAkLEGARYJVw9ebSEEAAgaIR8C7AkpzWi9Iso5tuusnq1auXEnPFihVuBpLWgaqoqCga8GwnotlVWmxdtwwqoNPC7ueee26VxejXrFnjZl198sknbibaMcccU+WwS5cutS5durhwT09ilFEh99faY2wIIFC+AgzcGLiVb+3nyhH4PwH6QfpB2gICCCCAQOEFvAuwNLNKtxEuW7bMPaXv8ssvt3333beK1Oeff24TJ050C5wrwPEpwNJTFdu0aVN5PZpBduutt1r//v0rw7ogoNJO0bWx9LPo7/UzBVqF2j+8NlfhqyzvgAACxSbAwI2BW7HVSc4HgZoWoB+kH6zpOsf7IYAAAuUo4F2AFdxC+Nhjj2UtLz2R0LcASxelkE4L1Y8cOdLNwtL28MMP2yWXXOL+PwFW1qKvssP8+fOTvYC9EUAgkcDg59cn2r9cdv7H+6/l5VJH/6ZTXo7DQRBAoHAC9IOFDbDoBwtXdzkyAgggkE7g+OOPLzoc7wIsCSqUuueee6xDhw5ujavopqf3vfHGG+7HPgZYwfUoyNI6Vz179rTu3bvbQw895K539erV7umD+m+mGVhNmza1J5980h2ukPvrfYp5I8Aq5tLh3EpBgIEbA7dSqMdcAwLVEaAfpB+sTv3htQgggEAxChBg5alUPv30U/vggw/s/PPPT3tE7XP77bfbfffd59UthNELWrlypbtNUk/6C8K4YBH3adOm2cyZM+2UU06p8rLgNsQg9NIvtYh7ofZPFSLmqag5DAIIeCDArTOFHbjNm/RbD2oBp4hAeQvQD9IPlncL4OoRQACBmhHwcgaWZlhp9tH++++fVunLL7+05cuX23e/+920C73XDHH13kXXqsXoP/roI/dEQT3xTwu9DxkyxP18+vTpbiZaeJsxY4Z17NjRBg8ebAMGDHC/KuT+tWrVqt5F8moEEPBagIEbAzevKzAnj0AeBOgH6QfzUI04BAIIIIBAFgEvA6w4pfrss8/aCSecYAcccECc3Yt2ny1btthvfvMb22effVwYFYRFc+fOtQsuuMCuvvrqKj8Pwq0RI0a4GVcnnXSSu7ZC71+0gJwYAggUXICBGwO3glcy3gCBIhegH6QfLPIqyukhgAACJSHgXYD19ddf2/jx492TCNNtusVOs5DuuOMO69y5s9cFtWTJErvhhhts+PDhdvjhh1dey+bNm11wtXDhQnviiScqgzrNPOvTp4+1aNHChg4davXr13evKfT+XiNz8gggUC0BBm4M3KpVgXgxAiUgQD9IP1gC1ZhLQAABBIpewLsAa82aNdatWzd7+eWXs+Jq8fMHH3zQGjRokHXf3bnDP//5T7vqqqvsvffes5tuusl++tOfWsOGDW3BggX2u9/9zn71q1/Zqaeeussprlq1yvr27WutW7d2IZdmaym0Uuilpxc2a9asymsKvf/uNOS9EUBg9wkwcGPgtvtqH++MQHEI0A/SDxZHTeQsEEAAgdIW8DLAuuyyy6xNmzZ22mmnpSwdBT+HHXaY7bfffnbccccV/RpY27Zts7Fjx7pZVkuXLnVPGtS1derUyYVZFRUVaWuh1gLTQvWjRo0yPQ1QQVivXr3cWlmptkLvX9rNhatDAIFUAgzcGLjRMhAodwH6QfrBcm8DXD8CCCBQEwJeBlg333yzW5RcgU2qbd26dfbYY4+5MKfYZ1/VRCHzHggggEAhBRi4MXArZP3i2Aj4IEA/SD/oQz3lHBFAAAHfBbwLsHbs2GFa40qzlGrXrp3Wf8KECfbVV1/ZL3/5y8qFz30vLM4fAQQQKEYBBm4M3IqxXnJOCNSkAP0g/WBN1jfeCwEEEChXAe8CrLgFpQDrqaeesnHjxlmTJk3ivoz9EEAAAQQSCjBwY+CWsMqwOwIlJ0A/SD9YcpWaC0IAAQSKUMC7AEszsPQEQv033bZ48WJ3i+Eee+xBgFWElY5TQgCB0hJg4MbArbRqNFeDQHIB+kH6weS1hlcggAACCCQV8C7AivsUQt1iqIXNu3btyi2ESWsF+yOAAAIJBBi4MXBLUF3YFYGSFKAfpB8syYrNRSGAAAJFJuBtgPXZZ59Zy5Ytd+HUrKsTTjjB2rVrZyeffHLGdbKKrCw4HQQQQMBLAQZuDNy8rLicNAJ5FKAfpB/MY3XiUAgggAACaQS8DLB+9atf2Z133mkHH3wwBYsAAgggsJsFGLgxcNvNVZC3R2C3C9AP0g/u9krICSCAAAJlIOBdgPX111/bjBkzrEOHDtawYcMyKCIuEQEEEChuAQZuDNyKu4ZydggUXoB+kH6w8LWMd0AAAQQQ8C7AChfZxo0b7b333rO5c+fali1b7Mgjj7STTjrJmjVrxrpX1G0EEECghgQYuDFwq6GqxtsgULQC9IP0g0VbOTkxBBBAoIQEvAyw9ATCKVOm2K233mpLly7dpTiuvPJK9xTC/fffv4SKiktBAAEEilOAgRsDt+KsmZwVAjUnQD9IP1hztY13QgABBMpXwMsAa/r06da9e3fbsGGDfe9733O3E+qpg9q++uormzRpkrVu3dpGjx7tZmOxIYAAAggUToCBGwO3wtUujoyAHwL0g/SDftRUzhIBBBDwW8C7AEuhVb9+/WzatGk2fPhwu+yyy6xevXpVSkH73HTTTXbYYYfZtddey+2EftdRzh4BBIpcgIEbA7cir6KcHgIFF6AfpB8seCXjDRBAAAEEzLsAa82aNdatWzdr1aqVDR06dJfwKijTTz/91O6++263T+PGjSlqBBBAAIECCTBwY+BWoKrFYRHwRoB+kH7Qm8rKiSKAAAIeC3gXYG3evNluvPFG23fffe22225LS6+ga8CAAW4trIqKCo+LiFNHAAEEiluAgRsDt+KuoZwdAoUXoB+kHyx8LeMdEEAAAQS8C7BUZEuWLLGHH37YBg0aZHvvvXfKUnz33XftiSeesP/8z/+0+vXru30ItajwCCCAQP4FGLgxcMt/reKICPglQD9IP+hXjeVsEUAAAT8FvAuw9ATC9evX2+LFi23hwoV28cUXW+3atavof/nll3bzzTdbjx497PTTT6/83Z///GcbOXKkPfroo8zK8rO+ctYIIFCEAgzcGLgVYbXklBCoUQH6QfrBGq1wvBkCCCBQpgLeBVgKr3r37m2TJ0/OqcjatWtnEyZMIMDKSY8XIYAAArsKMHBj4Ea7QKDcBegH6QfLvQ1w/QgggEBNCHgXYAll7Nixbh2sY4891vbYY49YTpq59dFHH9kRRxxBgBVLjJ0QQACBeAIM3Bi4xasp7IVA6QrQD9IPlm7t5soQQACB4hHwMsDSEwZ1++AFF1yQSFKvu/322+2+++5jBlYiOXZGAAEE0gswcGPgRvtAoNwF6AfpB8u9DXD9CCCAQE0IeBlg6UmEK1eutO985zuJjFatWmWDBw92Ty9s1qxZoteyMwIIIIBAagEGbgzcaBsIlLsA/SD9YLm3Aa4fAQQQqAkBLwOsXGF4CmGucrwOAQQQSC/AwI2BG+0DgXIXoB+kHyz3NsD1I4AAAjUhQIBVE8q8BwIIIFDCAgzcGLiVcPXm0hCIJUA/SD8Yq6KwEwIIIIBAtQQIsKrFx4sRQAABBBi4MXCjFSBQ7gL0g/SD5d4GuH4EEECgJgQIsGpCmfdAAAEESliAgRsDtxKu3lwaArEE6AfpB2NVFHZCAAEEEKiWAAFWtfh4MQIIIIAAA7fyG7i9PH+5zVywgsofEaiot9luubwNLmUoQD9Yfv1gGVZzLhkBBBDY7QIEWLu9CDgBBBBAwG8BBm7lNXAjvEpd3gqvpjz7ks2b9Fu/GzRnn5MA/WB59YM5VRJehAACCCBQbQECrGoTcgAEEECgvAUYuJXPwI3wKnN4pd8SYJVnf0g/WD79YHnWcK4aAQQQKA4BAqziKAfOAgEEEPBWgIFbeQzcCK+yh1cEWN52Y9U+cfrB8ugHq11ROAACCCCAQLUECLCqxceLEUAAAQQYuJX+wI3wKl54RYBVvv0h/WDp94PlW7u5cgQQQKB4BAiwiqcsOBMEEEDASwEGbqU9cCO8ih9eEWB52YXl5aTpB0u7H8xLJeEgCCCAAALVFiDAqjYhB0AAAQTKW4CBW+kO3AivkoVXBFjl2xfSD5ZuP1i+tZorRwABBIpPoGQDrC+//NKaNm1qtWrVqlRft26dDRs2zK677jpr0qRJ8ZUGZ4QAAgh4KMDArTQHboRXycMrAiwPO7A8nTL9YGn2g3mqHhwGAQQQQCBPAiUbYD377LN2wgkn2AEHHJAnKg6DAAIIIJBKgIFb6Q3cCK9yC68IsMq3j6QfLL1+sHxrM1eOAAIIFK9A0QZYX3/9tY0fP97Wr1+fSG/79u22cOFCmzNnjptt1blz50SvZ2cEEEAAgWQCDNxKa+BGeJV7eEWAlazvKKW96QdLqx8spbrJtSCAAAKlJFC0AZaCqEGDBtngwYNz9u7Zs6c9+OCD1qBBg5yPwQsRQAABBDILMHArnYEb4VX1wisCrPLtLekHS6cfLN9azJUjgAACxS9QtAGW6ObOnWt333239evXz44++mirW7euE509e7b95je/sT59+tgFF1xge++9dxVprXU1c+ZMu+iii6yiosJq165d/CXBGSKAAAKeCjBwK42BG+FV9cMrAixPO7E8nDb9YGn0g3moChwCAQQQQKCAAkUdYG3atMlmzJhhF154odWpU8cx6GdahL1Tp07Wtm3btDSvvfaarV692rp06VJAPg6NAAIIIMDAzf+BG+FVfsIrAqzy7Q/pB/3vB8u39nLlCCCAgD8CRR1gpWJcs2aN3XzzzTZkyBD3lMF024cffmi///3v7Z577rFGjRr5UyKcKQIIIOCZAAM3vwduhFf5C68IsDzrvPJ4uvSDfveDeawKHAoBBBBAoIAC3gVYWtT9xhtvdLcQHnzwwWlpJkyYYOPGjTP9V7cRsiGAAAIIFEaAgZu/AzfCq/yGVwRYheljfDgq/aC//aAP9YtzRAABBBD4PwHvAqydO3fa8OHD7eOPP047u2r+/Plu3azWrVu7fevXr095I4AAAggUSICBm58DN8Kr/IdXBFgF6mQ8OCz9oJ/9oAdVi1NEAAEEEAgJeBdg6dxXrVplffv2tRUrVtgVV1xhRx55pLukjRs32osvvmhPPfWUbd261SZPnpxxnSxqAgIIIIBA9QUYuPk3cCO8Kkx4RYBV/f7E1yPQD/rXD/pa1zhvBBBAoJwFvAywVGBffPGFDRgwwB599NFdym+fffaxYcOGWbdu3SqfXFjOhcy1I4AAAoUUYODm18CN8Kpw4RUBViF7muI+Nv2gX/1gcdcmzg4BBBBAIJ2AtwGWLmjHjh32l7/8xaZOnWpz5sxx13j66afbxRdfbC1btrRatWpR8ggggAACBRZg4ObXwI3y8qu8Ctx8OXyeBGhXtKs8VSUOgwACCCCQQcDrAIuSRQABBBDY/QIM3PwauFFefpXX7m/hnEEcAdoV7SpOPWEfBBBAAIHqCXgbYGm9q+nTp7v1rrSw++OPP24NGjSwUaNG2f7772+dOnWyevXqVU+HVyOAAAIIZBVg4ObXwI3y8qu8sjZAdigKAdoV7aooKiIngQACCJS4gJcBlhZxv+aaa2zSpEmueNq1a2cTJkywiooKd1vhI488YosWLbKhQ4e6UIsNAQQQQKBwAgzc/Bq4UV5+lVfhWi5HzqcA7Yp2lc/6xLEQQAABBFILeBdgabbV8OHD7Y477rAuXbrY8ccfb2+//bb7mQIsbZ9++ql17drV+vTpY7169aLsEUAAAQQKKMDAza+BG+XlV3kVsOly6DwK0K5oV3msThwKAQQQQCCNgHcB1rp166xnz54uvFJItXbtWvc0wiFDhlQGWGvWrHFPINxvv/3soYceskaNGlEBEEAAAQQKJMDAza+BG+XlV3kVqNly2DwL0K5oV3muUhwOAQQQQCCFgHcBlsKpm2++2QVWTZs2Nf07GmAtW7bMLr30UhdcBbcWUvoIIIAAAoURYODm18CN8vKrvArTajlqvgVoV7SrfNcpjocAAgggsKuAdwHWpk2b7M4777SrrrrKDj744F0CLN1iqNCqe/fu7n/MwKLaI4AAAoUVYODm18CN8vKrvArbejl6vgRoV7SrfNUljoMAAgggkF7AuwBLl6KnD2qR9l//+tf2zTffVM7A2meffdx6WP369bOFCxfa+PHj3a2EbAgggAAChRNg4ObXwI3y8qu8CtdyOXI+BWhXtKt81ieOhQACCCCQWsDLAGvbtm127733uplW55xzjs2ZM8fOPPNMW7x4sb366qu2YcMGu+WWW9z/eAohVR8BBBAorAADN78GbpSXX+VV2NbL0fMlQLuiXeWrLnEcBBBAAIH0Al4GWLqcHTt22KxZs+z3v/99ZWiln5999tn285//3H7yk59YvXr1KHsEEEAAgQILMHDza+BGeflVXgVuvhw+TwK0K9pVnqoSh0EAAQQQyCDgbYAVviate/X111+72Va1a9emwBFAAAEEalCAgZtfAzfKy6/yqsFbON14AAAgAElEQVSmzFtVQ4B2RbuqRvXhpQgggAACMQW8C7AUVM2YMcM6dOhgDRs2THmZn3zyiX3wwQfWvn17q1u3bkwKdkMAAQQQyEWAgZtfAzfKy6/yyqVN8pqaF6Bd0a5qvtbxjggggED5CXgXYK1Zs6Zy0faKioq0Jab1sbTAe+/eva1WrVrlV7JcMQIIIFBDAgzc/Bq4UV5+lVcNNWPeppoCtCvaVTWrEC9HAAEEEIghUJIB1vr16+3++++3uXPn2rhx46xJkyYxKNgFAQQQQCAXAQZufg3cKC+/yiuXNslral6AdkW7qvlaxzsigAAC5SdQ9AHW5s2b3S2DY8eOtZdffjlRCfXs2dMefPBBnkSYSI2dEUAAgWQCDNz8GrhRXn6VV7LWyN67S4B2RbvaXXWP90UAAQTKSaDoA6ygMPTUwRdffNGuv/56W716tR177LG2xx57pC2rQw45xG655Rb79re/XU7lybUigAACNS7AwM2vgRvl5Vd51XiD5g1zEqBd0a5yqji8CAEEEEAgkYA3AVZwVVqc/Z577rH77rvPMq2BlUiBnRFAAAEEchZg4ObXwI3y8qu8cm6YvLBGBWhXtKsarXC8GQIIIFCmAt4FWConrW313e9+N+1TCDdu3Gha7L1FixZlWqxcNgIIIFBzAgzc/Bq4UV5+lVfNtWTeqToCtCvaVXXqD69FAAEEEIgn4GWAle3Sdu7caePHj7eWLVva6aefnm13fo8AAgggUA0BBm5+DdwoL7/KqxpNk5fWoADtinZVg9WNt0IAAQTKVsDLAEsB1V//+ld79dVXbcOGDSkL75133rFvfetbLOJetlWbC0cAgZoSYODm18CN8vKrvGqqHfM+1ROgXdGuqleDeDUCCCCAQBwBLwOs6dOnW/fu3dOGV8GFd+nSxR5++GHbe++941iwDwIIIIBADgIM3PwauFFefpVXDk2Sl+wGAdoV7Wo3VDveEgEEECg7Ae8CrE2bNtm1115rn332mfXu3dsaNGhgjz/+uP30pz+1pk2bugJctmyZrV+/3nr27El4VXZVmgtGAIGaFmDg5tfAjfLyq7xquj3zfrkJ0K5oV7nVHF6FAAIIIJBEwLsAS4uz/+pXv7I777zTDj74YHetw4cPt6OPPtrOOecc9+9t27bZsGHDrFOnTnb44Ycn8WBfBBBAAIGEAgzc/Bq4UV5+lVfC5sjuu0mAdkW72k1Vj7dFAAEEykrAywBrwIABNmTIEKuoqHCFtXjxYpswYYINHDjQ6tWr5342Y8YMmzdvnvtZnTp1yqpQuVgEEECgJgUYuPk1cKO8/CqvmmzLvFfuArQr2lXutYdXIoAAAgjEFfAuwPrXv/5lv/nNb+wnP/mJnX322VarVi3bvHmzKdRq3769nXXWWbZjxw77r//6L3vttddcsBUEXXFR2A8BBBBAIL4AAze/Bm6Ul1/lFb8lsufuFKBd0a52Z/3jvRFAAIFyEfAuwFLBzJw50y688EK3iHufPn3cLYRLliyxyy67zM477zxbuXKlPffcc9auXTsbM2aMNW7cuFzKk+tEAAEEalyAgZtfAzfKy6/yqvEGzRvmJEC7ol3lVHF4EQIIIIBAIgEvAyzNsJo2bZr97ne/szZt2rj1sPbaay975plnrF+/frZ27Vpr2bKlW9z9jDPOSATCzggggAACyQQYuPk1cKO8/CqvZK2RvXeXAO2KdrW76h7viwACCJSTgJcBVroC2rlzp61atcqWL19uRxxxhHtCIRsCCCCAQGEFGLj5NXCjvPwqr8K2Xo6eLwHaFe0qX3WJ4yCAAAIIpBcoqQArfJmapaVbDBs1amS1a9emDiCAAAIIFEiAgZtfAzfKy6/yKlCz5bB5FqBd0a7yXKU4HAIIIIBACoGSDbBWr17tFna/6667WMSdqo8AAggUUICBm18DN8rLr/IqYNPl0HkUoF3RrvJYnTgUAggggEAagaINsPRkwXfffdf01MGk29atW23q1Kn2ySefePUUwo0bN7pF57V2l679uOOOsx49eljv3r3T3g6pWWYjR460ESNGOCYtZN+/f39r2rRpSrZC75+0rNgfAQT8F2Dg5tfAjfLyq7z87yHK4wpoV7Sr8qjpXCUCCCCwewWKOsC68cYb7fe//33OQnoK4YQJE7yYgaW1u/r27WtvvvmmHXvssbZp0yZ755133LV37NjRRo8ebc2aNatiEbzmwAMPtCFDhriF7PVExrlz5+6W/XMuKF6IAAJeCzBw82vgRnn5VV5edw5ldPK0K9pVGVV3LhUBBBDYbQJFG2BJZMqUKfbAAw/YOeecY3Xq1EmEtHTpUluxYoUXAZYWn3/wwQddAKUZVPXr1zf9bN68eXbNNdfYnDlz7LbbbrOBAwdWOmiGmm6RXLBggY0bN86aN2/ufNatW2e9evVy/x46dKg7lrZC75+ocNgZAQRKSoCBm18DN8rLr/Iqqc6ihC+GdkW7KuHqzaUhgAACRSNQ1AHWypUr3a107du3Twzm0xpY69evt2effdYuueQSq1u3bpVrnTlzpl144YV2+umnu6CqSZMm7vcKt/TzSy+91AYPHlwl4NMsLIVduo3y7LPPrpH9ExcQL0AAgZIRYODm18CN8vKrvEqmoyjxC6Fd0a5KvIpzeQgggEBRCBR1gKVZSJo5pJlJ5bopiFNIpRlowe2QclFIdf3119v48eOtW7duVXheeeUVa9u2beWsLT2FsZD7J50dV65lyXUjUKoCDNz8GrhRXn6VV6n2G6V2XbQr2lWp1WmuBwEEEChGgaIOsOKA7dixw7QweaNGjaxWrVq2bds222OPPeK81It91qxZ4wKq73znOy6E0i2But5+/fq5GVlvvfWWnXbaaVWuZdGiRW52ltbS0qLwCrAKuX/jxo29sOQkEUCgMAIM3PwauFFefpVXYVotR823AO2KdpXvOsXxEEAAAQR2FfA2wPr888/t3nvvdSHOiSee6GYnKUiZNGmSLVmyxK0dle5JfD5VBK3l1aVLF7v99tutc+fO7tSDUEtPWZw8ebIdc8wxVS4peI1uN5RLvXr1XAhWqP21iDwbAgiUrwADN78GbpSXX+VVvj2LX1dOu6Jd+VVjOVsEEEDATwEvAywFVFdccYVb3Fxb9GmDWvz9iSeeSPkkPt+KSdfy9NNPu2sJ1r8KAipdyzPPPGOtWrVKGWAFv9d/FYIVav/o+xeb8fz584vtlDgfBEpKYPDz60vqevJ1Mf94/7W8HGr0bzrl5TjBQSivwg60811eeS18DlYwAdoV7apglYsDI4AAArtJ4Pjjj99N75z+bb0LsLZv326DBg2yiRMn2rXXXmtHH320PfbYY3b33XdbRUWFu1I9fVAzjs4//3y3j24t9HH78ssv7Re/+IXdeOONdsIJJ1ReAgFWstIkwErmxd4IJBVg4ObXwI3y8qu8krZH9t89ArQr2tXuqXm8KwIIIFA4AQKsPNjq9rkrr7zS+vfvb2eddZa7nW7AgAE2ZMiQygAruMVO62JpDSgf12jSWl7Dhg2zgw46yLp27VolhAsWdtd/M83A0i2UTz75pFPXQvCF2r8UbtXMQ9XkEAiUrQC3zhR24DZv0m/zWrcoL7/KK6+Fz8EKJkC7ol0VrHJxYAQQQACBSgHvZmBFA6tUAVYwQ2n//fevfHKfT2WupwzqtsG1a9da3759rW7dulVOP1jEfdq0aTZz5kw75ZRTqvx+9uzZ1qZNG+vevbs99NBD7ndaxL1Q+ysoZEMAgfIVYODm18CN8vKrvMq3Z/HrymlXtCu/aixniwACCPgp4F2AtWXLFrvzzjvdrKSjjjpqlxlYusVQM5d0253Cn+DJfT4Vz6xZs2zBggVuIfpoeKXrUMClGWe33XabTZ8+3Tp06FDl8mbMmGEdO3a0wYMHu9lp2gq5v6+3aPpUJzhXBIpZgIGbXwM3ysuv8irmts+5/T8B2hXtivaAAAIIIFB4Ae8CLJFohpHWvRo4cKDVr1+/8hbChg0bulvmfv3rX9vWrVvdE/ratm1beMU8voPWa9Li9L169XJPD0y3zZ071y644AK7+uqr3fUHIVIQbo0YMcLNuDrppJPcIQq9fx4JOBQCCHgmwMDNr4Eb5eVXeXnWHZTt6dKuaFdlW/m5cAQQQKAGBbwMsBTSaO2n6667zlq2bGnLly+3Qw891D799FNbtmyZ6ZY2zbzq0aNHyhlMNeib6K0UXr355ptu5piCufCm2wb1RMJLLrnEBVubN292wdXChQvdExcPOOAAt7sWfu/Tp4+1aNHChg4dWnmcQu+f6ELZGQEESkqAgZtfAzfKy6/yKqnOooQvhnZFuyrh6s2lIYAAAkUj4GWAFej9/f9j70zArSiutb0YFBAQ9QTHRPHGRInGIXEMahIc8DprMEQBjRFFo1GJcQiIRBFxiuIMBocoOIGoqEQxmKsZVdREf0VjosJVElRELiiDAv/z1b2N+xz2Pnvqoar328/Dg7K7u6rfVau66utVq+bMcbmitOTun//8p2266abWq1cvl7B8m222CWr3waefftpFU22wwQZriFeKJpNQ9atf/cqOPPLI1Y1n3rx5Tuzacccd7eyzzzYtr5RoNWvWLBs3bpxttNFGzRpa0ud706qpCAQgkCoBJm5hTdywV1j2StWZKaxmAvgVflVz4+FCCEAAAhComECQAtbHH39sEq+23npra9u2bcUP6+uJWhLZv39/Fz1W6vjOd77jEtJLpCs8tLPgmDFjbOzYsabdAE866SS3/LDUzotJn+8rY+oFAQgkR4CJW1gTN+wVlr2S81zuHCcB/Aq/irM9cS8IQAACEChOIDgBS+LVaaedZvfff3/RHfgwNAQgAAEIpEuAiVtYEzfsFZa90vVmSquVAH6FX9XadrgOAhCAAAQqJxCcgLVw4UIbNGiQ233wzjvvtM0226zyp+VMCEAAAhCInQATt7AmbtgrLHvF7rDcMBEC+BV+lUjD4qYQgAAEINCMQHAClmo/adIke+211+z8888vmedKS+WU5Hz06NHW1NSE2SEAAQhAICECTNzCmrhhr7DslZDbctuYCeBX+FXMTYrbQQACEIBAEQJBCljahfAvf/mLvfTSSzZgwADr3Llzs0dbvHixW2KoBO8TJkxAwKLpQwACEEiQABO3sCZu2CsseyXoutw6RgL4FX4VY3PiVhCAAAQgUIJAcAJWtIRw8uTJZY3ap08fl/icCKyyqDgBAhCAQM0EmLiFNXHDXmHZq2bH5MJUCeBX+FWqDY7CIAABCDQogeAELNlp3LhxdvbZZ9uOO+5onTp1WsN0K1eutDfeeMO22WYbBKwGbdg8NgQgkB4BJm5hTdywV1j2Ss+TKakeAvgVflVP++FaCEAAAhCojECQAtYrr7xir776qh111FEln1LLC0eOHGljx44lAquytsBZEIAABGoiwMQtrIkb9grLXjU5JRelTgC/wq9Sb3QUCAEIQKABCQQpYC1btszefPNN69mzZ0mTKQ/W1KlT7dBDD7UuXbq483TdrFmz3HUdOnRoQHPzyBCAAATiJ8DELayJG/YKy17xeyx3TIIAfoVfJdGuuCcEIAABCDQnEKSAVasR58+f73YmHDVqFFFZtULkOghAAAItCDBxC2vihr3CshcdThgE8Cv8KoyWSi0hAAEIhE0AASts+1F7CEAAApkTYOIW1sQNe4Vlr8wdnApURAC/wq8qaiicBAEIQAACdRFAwKoLHxdDAAIQgAATt7AmbtgrLHvRw4RBAL/Cr8JoqdQSAhCAQNgEELDCth+1hwAEIJA5ASZuYU3csFdY9srcwalARQTwK/yqoobCSRCAAAQgUBcBBKy68HExBCAAAQgwcQtr4oa9wrIXPUwYBPAr/CqMlkotIQABCIRNAAErbPtRewhAAAKZE2DiFtbEDXuFZa/MHZwKVEQAv8KvKmoonAQBCEAAAnURQMCqCx8XQwACEIAAE7ewJm7YKyx70cOEQQC/wq/CaKnUEgIQgEDYBBCwwrYftYcABCCQOQEmbmFN3LBXWPbK3MGpQEUE8Cv8qqKGwkkQgAAEIFAXAQSsuvBxMQQgAAEIMHELa+KGvcKyFz1MGATwK/wqjJZKLSEAAQiETQABK2z7UXsIQAACmRNg4hbWxA17hWWvzB2cClREAL/CrypqKJwEAQhAAAJ1EUDAqgsfF0MAAhCAABO3sCZu2Csse9HDhEEAv8Kvwmip1BICEIBA2AQQsMK2H7WHAAQgkDkBJm5hTdywV1j2ytzBqUBFBPAr/KqihsJJEIAABCBQF4FgBayVK1faq6++atOmTbM5c+bYyJEjrUOHDnbXXXfZLrvsYttvv721adOmLjhcDAEIQAAC5QkwcQtr4oa9wrJXeQ/kDB8I4Ff4lQ/tkDpAAAIQyDuBIAWsjz/+2C655BL3R0efPn1s4sSJ1tTUZEuWLLHRo0db165dbciQIda+ffu825DngwAEIJApASZuYU3csFdY9srUuSm8YgL4FX5VcWPhRAhAAAIQqJlAkALWLbfcYoMGDbKddtrJdthhB1u8eLGNHTvWCVg6XnnlFTv66KNdVNZhhx1WMxwuhAAEIACB8gSYuIU1ccNeYdmrvAdyhg8E8Cv8yod2SB0gAAEI5J1AcALWwoULnXj1jW98w37605868WrYsGE2atSo1QLW/PnzrX///tajRw+7+uqrrVOnTnm3I88HAQhAIDMCTNzCmrhhr7DslZljU3BVBPAr/KqqBsPJEIAABCBQE4HgBCyJU+ecc46Lrtp0001N/99SwJo7d64TsJQTK1paWBMdLoIABCAAgbIEmLiFNXHDXmHZq6wDcoIXBPAr/MqLhkglIAABCOScQHAC1qJFi+yiiy5y+a1KCVjTp0+3vn37utxY48ePt27duuXcjDweBCAAgewIMHELa+KGvcKyV3aeTcnVEMCv8Ktq2gvnQgACEIBAbQSCE7D0mMqBpeTsAwcOtAULFjSLwHr77bft5JNPtscff9zGjBljp59+OrsR1tY2uAoCEIBARQSYuIU1ccNeYdmrIifkpMwJ4Ff4VeaNkApAAAIQaAACQQpY2oXw3HPPNUVjHXDAAXbffffZcccdZ6+//rrddttt7u+jjjrKrrvuOttoo40awIw8IgQgAIHsCDBxC2vihr3Csld2nk3J1RDAr/CratoL50IAAhCAQG0EghSw9KgSsW6++Wa75pprbPbs2auffoMNNnARWGeddZbpvzkgAAEIQCBZAkzcwpq4Ya+w7JWs93L3uAjgV/hVXG2J+0AAAhCAQGkCwQpY0SN99tln9tFHH9k777xjm2yyia2//vq29tprY3MIQAACEEiJABO3sCZu2Csse6XkxhRTJwH8Cr+qswlxOQQgAAEIVEAgOAFr2bJlNmvWLOvZs6fbZbDUUWx3wgp4cAoEIAABCFRJgIlbWBM37BWWvap0R07PiAB+hV9l1PQoFgIQgEBDEQhOwJIwdc4559jIkSPdLoSljieffNItL7z11lutqampoYzKw0IAAhBIkwATt7AmbtgrLHul6cuUVTsB/Aq/qr31cCUEIAABCFRKIEgBa8CAATZkyBDbf//9iz7n888/b6eeeqqtt956NnHiRASsSlsD50EAAhCogQATt7AmbtgrLHvV4JJckgEB/Aq/yqDZUSQEIACBhiMQpIDVv39/69ixo40bN67ZLoOrVq2yxx9/3M4880y3E2GfPn0QsBquSfPAEIBA2gSYuIU1ccNeYdkrbX+mvNoI4Ff4VW0th6sgAAEIQKAaAkEKWCeccILttttutnDhQhs+fLh17tzZlMxd0VY//elPrXv37ta7d2+bO3eu3XLLLURgVdMiOBcCEIBAlQSYuIU1ccNeYdmrSnfk9IwI4Ff4VUZNj2IhAAEINBSB4ASslStX2qJFi6xr1672+9//3v7617+aBK0xY8bY5ZdfbnvssYfLffXVr3519Xlt27ZtKKPysBCAAATSJMDELayJG/YKy15p+jJl1U4Av8Kvam89XAkBCEAAApUSCE7AKnwwLRmcPHmyE6/+9Kc/2cCBA52ItfHGG1uluxVWCorzIAABCECgOAEmbmFN3LBXWPai3wmDAH6FX4XRUqklBCAAgbAJBC1gCf2SJUvcroRdunSxoUOHusgsHe+8845bXnjllVeyhDDsNkrtIQABzwkwcQtr4oa9wrKX5+5P9f6PAH6FX+EMEIAABCCQPAFvBawFCxY4YWrOnDllKXz88cemZYKdOnVafe77779vG264IUncy9LjBAhAAAL1EWDiFtbEDXuFZa/6vJOr0yKAX+FXabU1yoEABCDQyAS8FbBWrFhhF154oY0cObJm+7ALYc3ouBACEIBAxQSYuIU1ccNeYdmrYkfkxEwJ4Ff4VaYNkMIhAAEINAgBbwUs8X/22Wft4YcftsGDBzeLripnGyV6nzZtmk2ZMsVuvfVWlhCWA8bvEIAABOogwMQtrIkb9grLXnW4JpemSAC/wq9SbG4UBQEIQKBhCXgtYGlpoJKz77ffflUbSEsIhw0bZqNHj0bAqpoeF0AAAhConAATt7AmbtgrLHtV7omcmSUB/Aq/yrL9UTYEIACBRiHgtYDVKEbgOSEAAQiETICJW1gTN+wVlr1C7hsaqe74FX7VSO2dZ4UABCCQFYHcClhEYGXVpCgXAhBoNAJM3MKauGGvsOzVaP1JqM+LX+FXobZd6g0BCEAgJALeClirVq2y3/72t47lvvvua23atHH/vWzZMnvxxRdt6dKlJTl/+umnNnXqVPvHP/5hEyZMYAlhSC2SukIAAsERYOIW1sQNe4Vlr+A6hAatMH6FXzVo0+exIQABCKRKwFsBa/78+da/f38HY+LEiatFqCVLltiQIUNs3LhxZUGxC2FZRJwAAQhAoG4CTNzCmrhhr7DsVbeDcoNUCOBX+FUqDY1Caibw+PPv2vQX5tZ8fV4vbOqwzIYeu2deH4/nyiEBbwWsFStW2EMPPeSQH3bYYdauXbvV+LW74M0332y9e/e2bbfd1jp37tzMNAsWLHC7F86dO7eZ+JVD+/FIEIAABDInwMQtrIkb9grLXpk7OBWoiAB+hV9V1FA4KRMCiFfFsUu8mvLwYzZz0sWZ2IVCIVALAW8FrNYeRsLUSy+9ZAcccEDJ08iBVUtz4BoIQAAC1RNg4hbWxA17hWWv6j2SK7IggF/hV1m0O8osTwDxqnXxSr8iYJVvR5zhD4EgBSzlx1IurI4dO5YkuXLlSlu0aJF17drV2rZt6w9xagIBCEAgZwSYuIU1ccNeYdkrZ91Fbh8Hv8Kvctu4A34wxKvy4hUCVsANvEGrHqSAVWgrCVULFy50/ySxqn379g1qSh4bAhCAQDYEmLiFNXHDXmHZKxuvptRqCeBX+FW1bYbzkyWAeFWZeIWAlWw75O7xEwhWwNISwWuuucbtMjh79mxHZoMNNrDvfe97NnToUOvRo0f8tLgjBCAAAQisQYCJW1gTN+wVlr3ocsIggF/hV2G01MaoJeJV5eIVAlZj+ESenjJIAWvevHk2ePDg1Unet9hiC/vKV75i2rnwxRdftK233toled97773zZCueBQIQgICXBJi4hTVxw15h2ctLp6dSCPkVtoF3Xn6ywjNbP40cPbFgbIibIF5VJ14hYDWEW+TqIYMTsLQ74YUXXmgjR460o48+2i6++GLbcsstrU2bNs4wH3/8sT3wwAN2yy23OBFLwhYHBCAAAQgkRwBBJCxBBHuFZa/kPJc7x0kAv8Kv4mxP3Ks2AohX1YtXCFi1tTWuyo5AcALWggULbODAgY7Y+PHjbeONN16DnpK8S8TS0sIzzzxztbiVHWZKhgAEIJBfAkzcwpq4Ya+w7JXfniNfT4Zf4Vf5atHhPQ3iVW3iFQJWeG290WscnIClhO2DBg2y7bff3oYPH17SfsqRNWrUKBet1a1bt0a3M88PAQhAIDECTNzCmrhhr7DslZjjcuNYCeBX+FWsDYqbVUUA8ap28QoBq6qmxskeEAhOwFJ0lSKv3n33XRsxYkTJ6CpFX11wwQV21VVXWVNTkweoqQIEIACBfBJg4hbWxA17hWWvfPYa+Xsq/Aq/yl+rDuOJEK/qE68QsMJo59TycwLBCViquvJcXXHFFdavXz/r2bPnGvaUyDVx4kR76qmn3E6F66yzDjaHAAQgAIGECDBxC2vihr3CsldCbsttYyaAX+FXMTcpblcBAcSr+sUrBKwKGhqneEXAWwFr8eLFNmHCBNOSwWLHkiVL7NVXX7Udd9zR2rVr1+wUXXPXXXe5JYYnnHCCV8CpDAQgAIG8EWDiFtbEDXuFZa+89Rd5fR78Cr/Ka9v29bkQr+IRrxCwfG3h1KsUAW8FrMLdBmsxX69evZwA1qNHj1ou5xoIQAACEKiQABO3sCZu2Csse1XohpyWMQH8Cr/KuAk2VPGIV/GJVwhYDeU6uXhYbwUs0X322Wft1ltvtdNOO8022WSTqoB36NDBunTpUtU1nAwBCEAAAtUTYOIW1sQNe4Vlr+o9kiuyIIBf4VdZtLtGLBPxKl7xCgGrEb0o7Gf2WsBatGiRPf3003bQQQfFQnnlypWme3bt2tXatm0byz25CQQgAIFGJ8DELayJG/YKy16N3r+E8vz4FX4VSlsNuZ6IV/GLVwhYIXtEY9bdawErbpPMnz/fhg0bZqNGjWJnwrjhcj8IQKBhCTBxC2vihr3CslfDdiyBPTh+hV8F1mSDqy7iVTLiFQJWcK7Q8BVGwGr4JgAACEAAAvURYOIW1sQNe4Vlr/q8k6vTIoBf4VdptbVGLAfxKjnxCgGrET0q7GdGwArbftQeAhCAQOYEmLiFNXHDXmHZK3MHpwIVEcCv8KuKGgon1UQA/8K/amo4XJRLAghYuTQrDwUBCEAgPQIMLMMaWGKvsOyVnidTUtCAuTwAACAASURBVD0E8Cv8qp72w7WtE8C/8C98BAIRAQQs2gIEIAABCNRFgIFlWANL7BWWvepyTi5OjQB+hV+l1tgasCD8C/9qwGbPI5cggIBF04AABCAAgboIMLAMa2CJvcKyV13OycWpEcCv8KvUGlsDFoR/4V8N2Ox5ZAQsM3YhxA8gAAEIxE+AgWVYA0vsFZa94vdY7pgEAfwKv0qiXXHP/yWAf+Ff+AIEIgJEYNEWIAABCECgLgIMLMMaWGKvsOxVl3NycWoE8Cv8KrXG1oAF4V/4VwM2ex65BAEELJoGBCAAAQjURYCBZVgDS+wVlr3qck4uTo0AfoVfpdbYGrAg/Av/asBmzyMjYLGEEC+AAAQgkAQBBpZhDSyxV1j2SsJnuWf8BPAr/Cr+VsUdIwL4F/6FN0AgIkAEFm0BAhCAAATqIsDAMqyBJfYKy151OScXp0YAv8KvUmtsDVgQ/oV/NWCz55FLEEDAomlAAAIQgEBdBBhYhjWwxF5h2asu5+Ti1AjgV/hVao2tAQvCv/CvBmz2PHIjCFgrV660hQsXukft1q2btW3bttlj6/dFixZZ165d1/jNpxayZMkSe/LJJ23y5Ml25ZVXWlNTU8nq6Xluuukmu/HGG905AwYMsDPOOMO6d+9e9Jqkz/eJI3WBAATSIcDAMqyBJfYKy17peDGl1EsAv2o8v3r8+Xdt+gtz6206ubu+qcMyG3rsnrE+F/7VeP4VawPiZrkiEFwE1rJly+zFF1+0pUuXOkN07NjRdtppJ/vss89s2LBhds0117h/l4gzatQo69y5czAGk3A1depUu/POO+3RRx+1Pn362MSJE0sKWPPmzbPBgwfbpptu6p5VLK6++mp79tlnbdy4cbbRRhs1e/akzw8GNBWFAARiJcDAMqyBJfYKy16xOis3S4wAftVYfoV4VdzeEq+mPPyYzZx0cay+hn81ln/F2ni4We4IBCdgyQI33HCD/epXv7KRI0favvvu64Sba6+91s4880w75ZRTbL/99rO7777bevXqZaeffrq1adMmKMO9//77dswxx1i7du1KClgS8iTYvfDCC07w2myzzdwzLliwwE444QT3/5dffrl16tTJ/XvS5wcFmMpCAAKxEmBgGdbAEnuFZa9YnZWbJUYAv2ocv0K8al280q8IWIl1Nc1u/M7LT8ZSUNz2iqVS3AQCJQgEJ2Ap8uq8886zI4880vbee2/3WG+99ZYdffTRtv3227sIJEVd6d8uvfRSJ+JoOWFIhyKxhgwZYm+//XZJAWvmzJnWt29fJ3RJyJPYFR1iMGLECHvggQdsn332cf+c9Pkh8aWuEIBAvASYuIU1ccNeYdkrXm/lbkkRwK8aw68Qr8qLVwhYSfUya94XASs91pTkD4HgBKz58+e7yCMtmYtyQ91yyy02fPhwe/DBB23XXXd1dIud5w/21mtSTsBatWqVE+rOOussmzBhgvXv37/ZDZ944gnbf//9HRMJWcoFluT5heJZKIypJwQgEB8BJm5hTdywV1j2is9TuVOSBPCr/PsV4lVl4hUCVpI9TfN7I2Clx5qS/CEQnIClJO2KwNKfLbbYwt59910bOHCgff3rX3fRVh06dHB0lSdLEVhjx4619ddf3x/iFdSknIClROynnnqqWzr4hz/8wS2VLDxeeuklF521ww472Pjx452AleT5oUW4VWACToEABKogwMQtrIkb9grLXlW4IqdmSAC/yrdfIV5VLl4hYKXXESFgpceakvwhEJyApegj5buaPXu2izK644477E9/+pPbsW/nnXd2ZD/88EMncK211lr2y1/+0uXICukoJ2ApukxRV2+++aZ7bi2dLDxef/1169evnxPulAReol6S5yuJPAcEINC4BJi4hTVxw15h2atxe5awnhy/yq9fIV5VJ14hYKXXdyFgpceakvwhEJyAJXQSeMaMGWNXXnmlde/e3UaPHm2HH364LV++3O666y676aab7LnnnnM79GnpXJTI3B/srdeknIAVCVS6y7333mtbb711UQEr+l1/S9BK6vyW5YfCmXpCAALxEGDiFtbEDXuFZa94vJS7JE0Av8qnXyFeVS9eIWAl3dt8fn8ErPRYU5I/BIIUsPzBl0xNELDi5fr888/He0PuBgEINCMw8tGFEClCIK6B5bjzjoiVL/ZKdqIdt71iNT43S4wAfpU/v3r5X6tMfziaE+jw6Xyb/rs/tIol7n4Q/8qff+FXYRD45je/6V1FgxOwVqxY4fI63XPPPfarX/3KttpqK++g1luhcgLW+++/73Yf1N+tRWApOk0RaTqSPF/l+HwgYPlsHeqWBwIMLMMaWGKvsOyVhz6iEZ4Bv8qXXyFeFbdnJeKVrkTASqfX8/VDWTpPTylpEEDAioFylP/ptddec7sO7rjjjjHc1a9blBOwoiTuev7p06fb7rvv3uwB/vjHP9qee+7pktvfcMMN7jclcU/q/K5du/oFkNpAAAKpEmDpTLITt5mTLo7VntgrLHvFanxulhgB/Co/fsWyweK2bOqwzKY8/FhFPsR7qyJMdZ8Ul4AVt73qfjBuAIFWCAQZgXXhhRfasmXLbNSoUda+ffuij7d48WKbOnWqHXroodalS5egGkE5AUuJ7PXsw4cPt4ceesg9Y+Gh5z7ssMNs5MiRNmzYMPdTkue3adMmKL5UFgIQiJcAE7ewJm7YKyx7xeut3C0pAvhVPvwK8ap+8Up3iFsQwb/y4V9J9b/ct7EIBCdgyTyKQLr11lutT58+ts022xS12EsvveQEnLFjx1pTU1NQVi0nYOlhnn32WZe4/sc//rETqSIRKRK3brzxRhdxteuuu7pnT/r8oABTWQhAIFYCDCzDGlhir7DsFauzcrPECOBX4fsV4lU84hUCVmLdzBo3JgIrPdaU5A+B4AQsRVZNmDDBPvzwQ3vqqadsu+22sw033LAZUS0v/POf/2w9evSwiRMnBitgabdB1X/TTTddo8UoAk3C1d/+9je74447bJNNNnHnvPfee3biiSfa5ptvbpdffvnqHRiTPt+fJk1NIACBtAkwcQtr4oa9wrJX2v5MebURwK/C9ivEq/jEKwSs2vqQWq5CwKqFGteETiA4AUtJ3LWEUNFV5Q5FaIUoYEm4Ou6442zOnDl2++2327777mtt27Zd43HnzZtngwcPdnnAzj77bFu+fLkTrWbNmmXjxo2zjTbaqNk1SZ9fzh78DgEI5JMAE7ewJm7YKyx75bPXyN9T4Vfh+hXiVbziFQJWev0bAlZ6rCnJHwLBCVhCN2PGDPdHy+c6deq0Bs2VK1e65XNTpkxx0VqhLCGMlg5KfCo8WhPitBPhmDFj3FJJ7QZ40kkn2QknnGDdunUr2sqSPt+fpk1NIACBtAgwcQtr4oa9wrJXWn5MOfURwK/C9CvEq/jFKwSs+vqSaq5GwKqGFufmhUCQAtaCBQvsxRdftN69e5e0g4QaLbEbPXp0MAJWXhoVzwEBCDQWASZuYU3csFdY9mqs3iTcp8WvwvMrxKtkxCsErPT6MQSs9FhTkj8EghSwyuH76KOPTHmwdtttt9XJzctdw+8QgAAEIFAbASZuYU3csFdY9qrNK7kqbQL4VVh+hXiVnHiFgJVe74OAlR5rSvKHQC4FLOGdNGmSKV/WD37wA39oUxMIQAACOSTAxC2siRv2CsteOewycvlI+FVYfoW9sFceOiIErDxYkWeolkCQApZ21Js2bZrdd999bjfCYsfs2bPt61//uo0fP75kPqhqYXE+BCAAAQisSYCJABOBPPgFE4E8WDG7Z6AfpB/MrvXFV7Kv/SD+FZZ/xdciuRME1iQQpIB1yy232KBBg8ra87TTTnO78hVL9F72Yk6AAAQgAIGKCDCwDGtgib3CsldFTshJmRPAr8LyK+yFvTLvNGKogK+CYwyPxi0gUJJAcALWokWL7NRTT7UvfOELbhfCjh072qWXXmrHH3+89ejRwz3o22+/ba+88or179/f2rVrh/khAAEIQCBBAkwEmAgk2LxSuzUTgdRQ57Ig+kH6wTw0bF/7QfwrLP/Kgy/wDP4SCE7Amj9/vp1zzjk2cuRI23TTTR1ZRWStv/76duSRR7r/X7VqlV1//fW2xx572M477+wvfWoGAQhAIAcEGFiGNbDEXmHZKwddREM8An4Vll9hL+yVh47JV8ExD2x5Bn8JBCdgLViwwIYNG2YXXnihde/e3ZF966237Nprr3X/tu6667p/+81vfmOPPfaYW0LYoUMHfy1AzSAAAQgEToCJABOBwJuwqz4TgTxYMbtnoB+kH8yu9cVXsq/9IP4Vln/F1yK5EwTWJBCcgLV8+XIbOnSobb311nb44Ydbly5dbO2117aLLrrIvvKVr9gxxxxjSvJ+/vnnu2WEEydOtKamJmwPAQhAAAIJEWBgGdbAEnuFZa+E3JbbxkwAvwrLr7AX9oq5C8jkdr4KjpnAoNCGIRCcgCXLzJw50/r27WvaaVB/a6fB9957zwYOHGht2rQxRWm9/vrr9sMf/tAtJezcuXPDGJQHhQAEIJA2ASYCTATSbnNJlMdEIAmqjXNP+kH6wTy0dl/7QfwrLP/Kgy/wDP4SCFLAEs6XX37Zbr/9dttuu+2ccNW+fXv785//bKeccor97W9/s3322cduuOEGF6nFAQEIQAACyRFgYBnWwBJ7hWWv5DyXO8dJAL8Ky6+wF/aK0/+zupevgmNWPCi3MQgEK2CVMs9nn31mS5YscUsLFY3FAQEIQAACyRJgIsBEINkWls7dmQikwzmvpdAP0g/moW372g/iX2H5Vx58gWfwl0DwAtbKlStt0aJF1rVrVydYScBaa621/CVOzSAAAQjkjAADy7AGltgrLHvlrLvI7ePgV2H5FfbCXnnojHwVHPPAlmfwl0CwAtZ///d/2y9/+Uu78847bZdddnHJ2rt162aTJk2yWbNm2U9+8pPVuxT6i5+aQQACEAifABMBJgLht2J2IcyDDbN8BvpB+sEs219cZfsqiOBfYflXXO2R+0CgGIEgBSwJVMcff7w988wz7pn69OnTbLfBKVOm2B133GHjxo2zjTbaCMtDAAIQgECCBBhYhjWwxF5h2StB1+XWMRLAr8LyK+yFvWJ0/8xu5avgmBkQCm4IAsEJWCtWrLALL7zQ7rvvPhsyZIhL4q5k7pdeeqk1NTU5o82dO9f69+9vhxxyiDuHXFgN0ZZ5SAhAICMCTASYCGTU9GItlolArDgb7mb0g/SDeWj0vvaD+FdY/pUHX+AZ/CUQnIA1f/58+9GPfmRnnHGG9e7d2/T/w4YNs1GjRq0WsPRvErCUF2v8+PFuaSEHBCAAAQgkQ4CBZVgDS+wVlr2S8VruGjcB/Cosv8Je2CvuPiCL+/kqOGbBgjIbh0CQAlahYFVMwHr99detX79+tvHGGzdbWtg4ZuVJIQABCKRHgIkAE4H0WltyJTERSI5tI9yZfpB+MA/t3Nd+EP8Ky7/y4As8g78EghOwli9fbhdddJEdffTRtu22264RgaUlhldddZWdc845NnjwYLv66qutU6dO/lqAmkEAAhAInAADy7AGltgrLHsF3j00TPXxq7D8Cnthrzx0Tr4KjnlgyzP4SyA4AUso//jHP7q8VyNGjHDiVBSR1aVLF7vrrrvsZz/7mX366ac2efJk23///f2lT80gAAEI5IAAEwEmAjloxsZEIA9WzO4Z6AfpB7NrffGV7Gs/iH+F5V/xtUjuBIE1CQQpYK1atcruvfde++lPf2pbbLGFvfvuu/blL3/Z3nrrLZs9e7bLfaXIq+OOO87at2+P3SEAAQhAIEECDCzDGlhir7DslaDrcusYCeBXYfkV9sJeMbp/ZrfyVXDMDAgFNwSBIAWsyDJz5syxe+65x5566in75z//aZtuuqn16tXLjjnmGNtmm23YfbAhmjAPCQEIZE2AiQATgazbYBzlMxGIg2Lj3oN+kH4wD63f134Q/wrLv/LgCzyDvwSCFrD8xUrNIAABCDQOAQaWYQ0ssVdY9mqcniTsJ8WvwvIr7IW9wu5x/rf2vgqOeWDLM/hLIDgBS7sOnnnmmS6R+5ZbbukvWWoGAQhAoEEIMBFgIpCHps5EIA9WzO4Z6AfpB7NrffGV7Gs/iH+F5V/xtUjuBIE1CQQpYPXv398+/PBDJ2QdfPDBtu6662JbCEAAAhDIiAADy7AGltgrLHtl5NYUWyUB/Cosv8Je2KtKF/fydF8FRy9hUancEAhSwDrttNOsb9++phxYt912mx144IF28sknu4Tubdq0yY1xeBAIQAACIRBgIsBEIIR2Wq6OTATKEeL31gjQD9IP5sFDfO0H8a+w/CsPvsAz+EsgOAFr2bJlNmvWLOvZs6d16NDBlixZYk8++aRddtll1q1bNxeV9e1vf5vdB/1tc9QMAhDIGQEGlmENLLFXWPbKWXeR28fBr8LyK+yFvfLQGfkqOOaBLc/gL4HgBKxSKFeuXGl//etf7ZprrrGXX37ZfvSjH9n3v/9923DDDf2lT80gAAEI5IAAEwEmAjloxiTDzYMRM3wG+kH6wQybX2xF+yqI4F9h+VdsDZIbQaAIgdwIWKtWrbKXXnrJRWLdfffd7lE32GADGzhwoA0aNMi+9rWvWdu2bWkEEIAABCAQMwEGlmENLLFXWPaK2V25XUIE8Kuw/Ap7Ya+EuoJUb+ur4JgqBAprOALBCVgtlxBKuHrrrbfswgsvtDvuuMMZ8IgjjrChQ4fa9ttvb88995zdfPPN9sknn9jIkSNtm222aTgj88AQgAAEkiTARICJQJLtK617MxFIi3Q+y6EfpB/MQ8v2tR/Ev8Lyrzz4As/gL4HgBKz58+e7PFfDhw93ea6uvvpq+/Wvf22LFi1aLVx94xvfaBZtJZFrxowZdvHFF9tNN93k8mdxQAAC+Sbw+PPv2vQX5ub7IWt4uqYOy2zosXvWcGXpSxhYhjWwxF5h2SsOZ6U/LE4xzv4QvwrLr7AX9oqjb836Hr4Kjllzofx8EwhSwOrfv789/vjjqy0TRVy1FK4KTTd37lzTdYrKuvzyy10CeA4IQCCfBJislZ6sTXn4MZs56eJYDc9EgIlArA0qo5vldSJAf5hOf0g/SD+YUdcVa7G+9oP4V1j+FWuj5GYQaEEgaAHr4IMPtnPPPde+9a1vlc1v9fTTT7vdCfv06WMTJ060pqYmGgMEIJBDAkzWWp+s6VcErHQaPhOBdDjHVYqv9qrn+egP0+sPmWCHNcHGXtirnr7Vl2vz+N7yhS318JdAkALWgAED7MADD7STTjqp4kgq7VB4+OGH2ymnnGJnnXWWW37IAQEI5IsAk7XykzUErPTavK8DSyZuYU3cam2x9Ifp9of4VVh+hb2wV619q0/X+TrO8IkRdckfgeAErMWLF9uUKVPsoIMOqjqKSte+8cYbbkdClhDmrzHzRI1NgMlaZZM1BKz0/MTXgSUTt7AmbrW0WPrD9PtD/Cosv8Je2KuWvtW3a3wdZ/jGifrki0BwAlY9+JUAftiwYTZq1Kiqxa96yuVaCEAgWQJM1iqfrCFgJdsWC+/u68CSiVtYE7dqWyz9YTb9IX4Vll9hL+xVbd/q4/m+jjN8ZEWd8kMAASs/tuRJINCQBJisVTdZQ8BKz018HVgycQtr4lZNi6U/zK4/xK/C8ivshb2q6Vt9PdfXcYavvKhXPgggYOXDjjwFBBqSAJO16idrCFjpuYqvA0smbmFN3CptsfSH2faH+FVYfoW9sFelfavP5/k6zvCZGXULnwACVvg25AlSIsDkoPTkYOixe6Zkhc+LwR61TdYQsNJrqr4OLJm4hTVxq6TF0h9m3x/iV2H5FfbCXpX0rb6f4+s4w3du1C9sAghYYduP2qdEgMlB65ODmZMuTskS/1sM9qh9soaAlV5T9XVgycQtrIlbuRZLf+hHf4hfheVX2At7letbQ/jd13FGCOyoY7gEELDCtR01T4kAk4Pyk4M0BSzsUd4e5VwjbnsxEWAiUK7NhfB7iBMB+kN/+kP6QfrBEPq5cnX0tR/Ev8Lyr3LtjN8hUA8BBKx66HFt7gkwOahschC3IFKqYWGPyuxRzjHjthcDy7AGltgrLHvRH5br0Zr/3tRhmU15+LGKL4qrP8SvwvIr7IW9Ku4kPD7RV8HRY2RULQcEELByYEQeIRkCiCWViyVxTQBasyT2qNwe5TwibnsxEWAiUK7NhfB7SBMB+kP/+kP6QfrBEPq5cnX0tR/Ev8Lyr3LtjN8hUA8BBKx66HFtbgkwOahuchC3INKydOxRnT3KOWbc9mJgGdbAEnuFZS/6w3I92v/+Xm3kVXTXuPpD/Cosv8Je2KuynsXvs3wVHP2mRu1CJ4CAFboFqX/sBBBLqhdL4poAFCsZe1Rvj3JOEbe9mAgwESjX5kL4PYSJAP2hv/0h/SD9YAj9XLk6+toP4l9h+Ve5dsbvEKiHAAJWPfS4NncEmBzUNjmIWxCJaoE9arNHOceM214MLMMaWGKvsOxFf9h6j1Zr5FV017j6Q/wqLL/CXtir3FgphN99FRxDYEcdwyWAgBWu7ah5zAQQS2oXS+KaABTWAHvUbo9yrhG3vZgIMBEo1+ZC+N3niQD9of/9If0g/WAI/Vy5OvraD+JfYflXuXbG7xCoh0BDCVj1gOLafBNgclDf5CBuQQR71GePct4at70YWIY1sMReYdmL/jCM/hC/CsuvsBf2KjdWCuF3XwXHENhRx3AJ5ELAWrJkiX3yySfWoUMH69KlS7jWoOaZEGByUP/kAEEknabr60CFiQATgXQ8INlS8K9k+cZ9d9/sRT9IPxh3G8/ifr75VcQA/wrLv7Jou5TZOASCELA+++wze+WVV2z58uW23XbbWadOnZyFFi1aZJdeeqldd9117r919OnTx37xi1/YbrvtZm3atGkcS/KkNRFAvKpfvNIdELBqan5VX8TAsmpkmV6AvTLFX3Xh2KtqZJle4Ju9mGCHNcHGXtgr0w4spsJ96wdjeixuA4FWCXgvYM2bN89+8pOf2KRJk9yD7LLLLnbttdfaDjvsYOecc45df/317t8PPvhg22OPPWzFihU2Y8YMO+mkk+zoo49GxMIBShJAvIpHvELASs/JfB2oMBFgIpCeFyRXEv6VHNsk7uybvegH6QeTaOdp39M3v4qeH/8Ky7/SbreU11gEvBawVq1aZVdffbWdddZZTrg65JBDbOnSpfbEE0/Yd77zHRs7dqxtsMEGduutt9p3v/vd1WKVorFGjRplxx9/vG299daNZVGetiICiFfxiVcIWBU1uVhOYmAZC8bUboK9UkMdS0HYKxaMqd3EN3sxwQ5rgo29sFdqnVWCBfnWDyb4qNwaAqsJeC1gLVy40AYNGmTz58+3O++80zbbbDNX8XfeecdOPvlke/TRR23MmDF2+umnrxFppSWHf/jDH2zw4MGYGwLNCCBexSteIWCl52C+DlSYCDARSM8LkisJ/0qObRJ39s1e9IP0g0m087Tv6ZtfRc+Pf4XlX2m3W8prLAJeC1gSrvr372+77767jRgxoplINWXKFDvvvPNs8uTJtv32269hNV2r3FhaZrjOOus0llV52pIEEK/iF68QsNJzOAaW6bGOoyTsFQfF9O6BvdJjHUdJvtmLCXZYE2zshb3i6Ieyvodv/WDWPCi/MQh4LWBpd8EhQ4a4yKvhw4c3s8js2bPtggsusKuuusqamprWsNbrr7/ukrkrR1ax3xvDvDxlIQHEq2TEKwSs9PzM14EKEwEmAul5QXIl4V/JsU3izr7Zi36QfjCJdp72PX3zq+j58a+w/Cvtdkt5jUXAawFLppg+fbrdfffdds0119i666672jorV650Ow927drV2rZt28xqUe4sXTtx4kQErMZq00WfFvEqOfEKASs9B2NgmR7rOErCXnFQTO8e2Cs91nGU5Ju9mGCHNcHGXtgrjn4o63v41g9mzYPyG4OA9wKWxKgHHnjA3nrrLTvttNOsQ4cOZS0zd+5ct/TwS1/6kt1www1O5OJobAIMVBio5MEDfB2o4F/4F/71OYGZky6OFQf+FYZ/Yacw7BTVEnthr1g76oxu5uu4MA4cBB8Up9jUYZkNPXbPOBAHew/vBayI7Jw5c2zFihW25ZZbloWtpYeXXHKJ7b///rbXXnuVPZ8T8k+AgQoDlTy0cl8HKvgX/oV/IWCl3QZ86w/pB+kH0/aBJMrzza8QHFu3sq/2qrdtIl6VFq+mPPyYxf2hrF57pX19MAJWHGCWLVtms2bNsp49e1YUyRVHmdzDDwIMLBlY+tES66uFrwMV/Av/qq9l+3E1/uWHHSqthW/2oh+kH6y07fp8nm9+hYDVeAIW4lXr4pV+RcDSGr0GObQz4bBhw2zUqFHkxWoQm/PiC/PFx0SAiUAeuigmAmFZEXthr3oI8N7ivVVP+/HlWvpBXyxRWT18tVdltV/zLMSr8uIVApZZQ0VgIWDV2p2Efx0DSwaW4bdiM18HKvgX/oV/fU4g7i+j+FcY/oWdwrATHzb5sJmH91X0DL6OC2thjHhVmXiFgIWAVYt/cU2ABBhYMrAMsNmuUWVfByr4F/6FfyFgpd0GfOsP6QfpB9P2gSTK882vEBzDFByrbZuIV5WLVwhYCFjV+hfnB0qAgSUDy0CbbrNqM7AMy4rYC3vFQYD3VxjvL+wUhp0QRMIURPCvsPyrmncf4lV14hUCFgJWNf7FuQET4MUX1osPe2GvgLub1VVHwArLitgLe9VDgPcW76162o8v19IP+mKJyurhq70qq70Z4lX14hUCFgJWpf7FeYETYGDJwDLwJuyq7+tABf/Cv/CvzwmQAyud1uBbf0g/SD+YTstPthTf/Cp6WvwrLP+qpJUiXtUmXiFgIWBV4l+ckwMCvPjCevFhL+yVg24HwTEwIzJxC8tgZwuCXgAAIABJREFUvtmL9xbvrbA8CHthr+Q+vJRji3hVu3iFgIWAVc6/+D0nBBhYMlDJQ1P2bcLGl9HWWxX2CsvrsBf2qocA4wzGGfW0H1+upR/0xRKV1cNXe7VWe8Sr+sQrBCwErMp6B84KngADSwaWwTdilhAGZ0JfB5b0h/SHwTlTkQr75l/4FX6FX31OgKXU6bQG3/rBck+NeFW/eIWAhYBVzs/4PScEGFgysMxDU/Z1oIJ/4V/4FxO3tNuAb/0h/SD9YNo+kER5vvlV9Iz4V1j+Vay2iFfxiFcIWAhYSfT93NNDArz4wnrxYS/s5WE3UnWVmAhUjSzTC7BXpvirLtw3e/He4r1VdSP28ALf/AoBq/VG4qu9WtYa8So+8QoBK0ABa+XKlbZo0SLr2rWrtW3btmhr+PDDD23VqlXW1NTU7Pf58+fbsGHDbNSoUWv85uE7hCrFSICBJQPLGJtTZrfydaCCf+FfmTlFjAXjXzHCTOFWvtmLfpB+MIVmn3gRvvkVAlb4AhbiVbziFQJWgAJWJSLUZ599Ztdff7316tXLdtlll8Q7ewrwnwADSwaW/rfS8jVkYFmekU9nYC+frFG+LtirPCOfzvDNXowzGGf45B+11sU3v0LAClvAQryKX7xCwMqpgCXD3nffffab3/zGCVmdO3eutR9v+OsU7XbTTTfZjTfe6FgMGDDAzjjjDOvevXtQbBhYMrAMqsGWqCwDy7CsiL2wVxwEeH+F8f7CTmHYCUEkTEEE/wrLv1RbxKtkxCsErAAErE8++cQmTZpk//73v10rWLJkif32t7+1fffd1zp16lS0ZcyaNcv+67/+y7bbbju78847bf31149jDNlw95g3b54NHjzYNt10U7fssmPHjnb11Vfbs88+a+PGjbONNtooGCa8+MJ68WEv7BVM59JKRRGwwrIi9sJe9RDgvcV7q57248u19IO+WKKyevhqL8Sr5MQrBKwABCwZSfmsXnvtNbv00kvtjjvuqMijN9hgA7vhhhusX79+1qZNm4qu4aTPCSxbtszlC3vhhRecCLjZZpu5HxcsWGAnnHCC+//LL7+8pIjoG0sGlgwsfWuTtdTH14EK/oV/1dKefbsG//LNIq3Xxzd70Q/SD4blQdgLe31OYOaki2PFQX8Yln/FavwUbtZmldShQA6JKjfffLNNnTrVLWtrLbKqQ4cO1qVLl0CezL9qzpw50/r27WvHHHOMjRw50tq1a7e6korCGjFihD3wwAO2zz77+Ff5IjWiIw2rI8Ve2CuIjqVMJX2bYEfVxb/wL/wr/okbfoVf4Vfx+xXvrbCEfOwVpr1C67uCErAEVwnax44da0cffTQ7CSbU2qRpSqQ666yzbMKECda/f/9mJT3xxBO2//772/Dhw52QVShuJVSlum/LwJKBZd2NyIMbIIh4YIQqqoC9qoDlwanYywMjVFEF3+zFOINxRhXN19tTffMrBJEwBRH6w7D6Q287pBIVC07ACg1wiPVV4vZTTz3VLR38wx/+4HZzLDxeeuklF521ww472Pjx461bt27ePyYdaVgdKfbCXt53KhVUkIlABZA8OgV7eWSMCqrim714b/HeqqDZen+Kb36FgIWA5b3TVFFBX/2rikfw4tRcCVhvv/22W9am44gjjrAePXp4ATm0SsyfP99FXb355ps2efJk23777Zs9wuuvv+5yi2kJ58SJE12Sd98PBpYMLH1vo5XUz9cXH/6Ff1XSfn0/B//y3ULN6+ebvegH6QfD8iDshb0+J0AOrHRag2/vrXSeOv5SghOwtCvh6NGj3U542oXwwAMPtAEDBtjs2bPt+OOPt2eeecZR2m233ey2226znj17xk8t53eMBCo95r333mtbb711UQGr1O8+4mFgyUDFx3ZZbZ18ffHhX/hXtW3Zx/PxLx+tUrpOvtmLfpB+MCwPwl7YCwEr7Tbg23sr7eePq7zgBCzlZxo1apR99NFHLv9S165dbcmSJTZkyBB77LHH3JK2vffe2+655x7TUrdLLrnE1l577bh4NcR98iZg7bzzzvbFQy9vCNtV+5BxdaT21mPVFt3q+dgr2YEl9oq1uZa8Gf6VDue4SsFecZFM5z6+2Yv3Fu+tdFp+sqX45lfR0+Jf+FeyLT+du/vqX609vTZ28+0ITsBSfqbzzz/fzjzzTNtyyy0dT0VjHX744Xbuuefa6aefbm3atLH333/fhg0b5qK1mpqafOPudX3ETrsP6u/WIrC6d+9ud911l+lvnw8ErNLW8bUjZaDCQMXnPqXSuuFflZLy4zzs5YcdKq2Fb/bivcV7q9K26/N5vvkVAlbrrQV7+exNa9bNV3shYCXcjpSfScKUorAkTGlXQkViPfXUU27HvCjv1dy5c90ueZdffjkCVpU2iZK4P/jggzZ9+nTbfffdm93hj3/8o+255542cOBAu+GGG1wUnO8Hof3JDSxPOqq3nfT93rE2AeyFvWJtUBndLI6BCv6VnvGwV3qs4yjJN3vx3uK9FUe7zvoevvlVxAP/wr+y9o04yvfVv+J4tjTvEVwElpYLDh061I499ljbaaednHB13HHHuSWEUfSVAD700EM2ZcoUu/7664MQWNI0ermyomWaEgDF8dBDD212ydSpU+2www6zkSNHOjFREW++HmovS5cuteOve9HXKmZar3o70mMP+ZYNPGSP2J8BeyUzUMFesTfVVm+If6XLu97SsFe9BNO93jd78d7ivZWuByRTmm9+FT0l/oV/JdPi072rr/5VioLyjXfs2DFdSBWUFpyApWeSaPWTn/zERVYpz9Vee+1l48aNs4022shWrlxpv/nNb+yss86yI4880oks7dq1qwAFpxQSiJZl/vjHP24mUkXi1o033miK0Np11129BaeE/8uWLXP148UX/4svKTEEe5V2qXpefNgr/a4Ke6XPvJ4SsVc99NK/1jd7Mc5gnJG+F8Rfom9+hYDVuo2xV/w+kOQdfbVXsWdeZ511rEOHDkniqPneQQpYelolGp82bZoJroQq5WGSYHH33XfbBx984IBssMEGLpdT586dawbUqBdK+FF01d/+9je74447bJNNNnEo3nvvPTvxxBNt8803d8szpcz6eHz88ce2fPny1VVjYBnvwDJJMQQBK34BC3tl00vVOlDBXtirkADvrzDeX9gpDDshiCQjiPDe4r3Fe6t8G/B1XNiy5tJOfN4EL1gBq7UmIvFCubIksnDUTmDevHk2ePBg23HHHe3ss892gpBEq1mzZq2OeKv97slduXjxYvv000+bFcDAMr6BZdKDFASseAUs7JVcX1PuzrUMVLBXOarJ/Y69kmObxJ19sxfjDMYZSbTztO/pm18hOMYvODLOSNurPi/PV/8qJNKlSxdba621soNUQcm5FLC0zE0J3bfYYgvbe++9K8DAKaUIaCfCMWPG2NixY12U20knnWQnnHCCdevWzTtosrvEKyX2b3kwsIxnYJnGSw8BKz4BC3tl201VO1DBXtirGAHeX2G8v7BTGHZCEIlXEOG9xXuL91blbcDXcaGeQDmtJV61b9++8gfK6MwgBSwJFX//+99txowZph3zih1/+ctfbL311nNJ3FlCmFHrSrFY5T5T5F0x8QpBJB5BJK1BCvbCXil2HYkWVc1ABf9K1BQV3Rx7VYTJm5N8sxcCVv0CFv1g9u7lm18hOMYnOOJf+FcpAm3btnV6SQjilRPbVkkNCuzQzngDBw4sKV5Fj9OvXz+7+eabbd111w3sCaluNQRWrFjhxCv9XepgYFnfwDLNlx4CVv0CFvaqpgdJ7txKJwLYKzkbVHNn7FUNrezP9c1ejDMYZ2TvFfXXwDe/QsCKR8BinFG/b8RxBx/9S5vdSbwKadO74ASsJUuW2JAhQ+ztt9+2QYMGOeC//vWv7Xvf+55b4qZj9uzZtnDhQvvhD3+IeBWHt3l8D0VcSbxSBFZrBwPL2geWab/0ELDqE7Cwlz8dViUDFeyFvcoR4P0VxvsLO4VhJwSR+gUR3lvleu30fmeckR7rOEryzV6KuJKWogiskI7gBCwlZz/zzDPtoosusi233NKxvvrqq2277baz/fbbz/2/RI2rrrrKjjjiCPvKV74Skj2oaxUEZGflvKokiJCBZW0DyywGKQhYtQtY2KuKDiSFU8sNVLBXCkaoogjsVQUsD071zV6MMxhneOAWdVfBN79CcKxPcGScUbdLxHoDn/xL4pVyXin3VWhHkALWsGHDbNSoUdbU1OR4v/LKKzZx4kQbMWKEdejQwf3b1KlTbebMme7fQgqJC60BZVVf7TIo8arSg4Fl9QPLrF56CFi1CVjYq9LeIL3zWhuoYK/07FBpSdirUlJ+nOebvRhnMM7wwzPqq4VvfoWAVbuAxTijPl9I4mpf/Eu7DEq8CvUITsBaunSpnXfeeXbwwQfbPvvs41TDZcuWmUStAw880Hr37u2Wk1155ZX25JNPOmErErpCNRL1bk5g+fLlbtlgNQcDy+oGllm+9BCwqhewsFc1vUF655YaqGCv9GxQTUnYqxpa2Z/rm70YZzDOyN4r6q+Bb36FgFWbgMU4o35fSOIOPvjX2muvHfwGd8EJWGpM06dPt759+7ok7ieeeKJbQjhr1iwbMGCAHXTQQfavf/3LHnnkEevTp4+NHz/eunXrlkQb5J4ZEJBY+cknn1RdMgPLygeWWb/0ELCqE7CwV9XdQWoXFBuoYK/U8FddEPaqGlmmF/hmL8YZjDMydYiYCvfNrxCwqhewGGfE5AwJ3CZr/9JKtXXWWSeBJ0v3lkEKWIqwevDBB+2KK66wPffc0+XD6tixo91777126qmn2ocffmhbbLGFS+7+7W9/O12ilJYYAUXfKYl/LQcDy8oGlj689BCwKhewsFctvUF617QcqGCv9NjXUhL2qoVadtf4Zi/GGYwzsvOG+Er2za8QsKoTsBhnxOcLSdwpS/+SVtKpU6ckHiv1ewYpYJWipGTe8+bNs3fffde22Wab4MPjUm8NHhco4UoCVq0HA8vyA0tfXnoIWJUJWNir1t4gvesKByrYKz3utZaEvWoll811vtmLcQbjjGw8Id5SffMrBKzKBSzGGfH6QhJ3y8q/JFxJwMrLkSsBKy9G4TmaE9CSQS0drOdgYNn6wNKnlx4CVnkBC3vV0xukd200UMFe6TGvpyTsVQ+99K/1zV6MMxhnpO8F8Zfom18hYFUmYDHOiN8XkrhjFv6lJYPRJndJPFMW9wxWwJKgMW3aNLv77rttxowZbtmglgsqkfsPfvAD23zzzbPgSZkxE1CydiVtr/dgYFl6YOnbSw8Bq3UBC3vV2xukd70GKtgrPd71loS96iWY7vW+2YtxBuOMdD0gmdJ88ysErPICFuOMZHwhibum7V+dO3c2JW3P2xGkgPX+++/bWWedZXfeeWdReyj/1VVXXWVHHHGE26WQI0wCixcvtk8//TSWyjOwLI6xd4+lNvCQPWJhHOdNsBf2irM9ZXUv/Csr8rWVi71q45bVVb7Zi/cW762sfCHOcn3zKwSs1q2LveJs/cnfK017denSxdZaa63kHyqDEoITsFasWGGXX365DR061LbeemuXtF1CVZSUbMGCBXbXXXe5P7fccov16tUrA6wUWQ8B5TKTePXZZ5/VcxuuhQAEIAABCEAAAhCAAAQgAAEINAQBBe9IvGrfvn1unzc4AUsC1cCBA+2DDz6w2267zXr27LmGcSSAaGnhCy+8YJdcckkuQ+fy2iK1w6SWDSJe5dXCPBcEIAABCEAAAhCAAAQgAAEIxEmgbdu2bhO7PItX4hWsgLXzzjvbiBEjSi4R1DLDYcOG2ejRo62pqSnOtsG9EiKg6DqJV/qbAwIQgAAEIAABCEAAAhCAAAQgAIHWCbRr186JV/o770dwApaiq6699lpTJFZrAtbcuXPtF7/4hV122WW2/vrrOzsq8fusWbNc1FbesvGH3lAVcSXxShFYHBCAAAQgAAEIQAACEIAABCAAAQi0TkARVxKvFIHVCEdwApaMIqHjiiuusH79+rW6hPD111+3Cy64YLUSKVFr+PDhLocWUVn+NG+JV8p5JXGSAwIQgAAEIAABCEAAAhCAAAQgAIHy4pVyXjXSxnXBCVgSOiZMmGD//ve/7dVXX7Udd9xxjVC59957z+6//37r27evde/efbXVJWhJxJo4cSIClie9gXYZlE05IAABCEAAAhCAAAQgAAEIQAACEChPQLsMSrxqtCM4AUvLAM855xy3jLCWo0+fPghYtYBL4Jrly5e7aDoOCEAAAhCAAAQgAAEIQAACEIAABMoTWHvttd2ywUY8ghOwZKQZM2a4HQiPO+44k/JYyaHE4E899ZQ999xzLoKLJYSVUEvuHAmRn3zySXIFcGcIQAACEIAABCAAAQhAAAIQgECOCCiX9zrrrJOjJ6ruUYIUsD744AP761//avvuu29VT8vOhFXhSuzkpUuX2pIlSxK7PzeGAAQgAAEIQAACEIAABCAAAQjkiUDHjh2tU6dOeXqkqp8lSAFLyb6V+LvS6KuIina4W7RokXXt2rVhsvRX3SK4AAIQgAAEIAABCEAAAhCAAAQgAAEIeEYgSAHLM4ZUBwIQgAAEIAABCEAAAhCAAAQgAAEIQCBBAghYCcLl1hCAAAQgAAEIQAACEIAABCAAAQhAAAL1E/BewIpyJTX6Ws/6Tc0dIAABCEAAAhCAAAQgAAEIQAACEIBAmAS8FrBmzZplxx9/vPXo0cNuvvlmW3fddcOkTK0hAAEIQAACEIAABCAAAQhAAAIQgAAEaibgrYC1fPlyO++882z8+PE2fPhwGzJkiLVv377mB+VCCEAAAhCAAAQgAAEIQAACEIAABCAAgTAJeCtgzZ8/3wYMGGD9+/e3Y445ZvWugYsXL7apU6faoYceal26dClJnR0Hw2yQ1BoCEIAABCAAAQhAAAIQgAAEIAABCLQk4K2AtXDhQhsxYoQNGzbMunfvvrreErb0b6NGjbKmpqaSFq30PJoEBCAAAQhAAAIQgAAEIAABCEAAAhCAgN8EvBWwVq1aZTfddJPttNNOtscee1QtYCl/1kUXXWTXX399q0KX3+ahdhCAAAQgAAEIQAACEIAABCAAAQhAAALeClgyzbx58+yUU06xDz74wKJdCD/99FP7xz/+YVtttZWttdZaRS2o5YNvvPGGbbPNNjZx4kQELNo5BCAAAQhAAAIQgAAEIAABCEAAAhAImIDXApa4fvjhhzZ27Fi3C+Hs2bOrQt2nTx8ErKqIcTIEIAABCEAAAhCAAAQgAAEIQAACEPCPgPcCVoRMUVXKi6XcVpdccokNHTrU1l9//aJEP/vsM5s8ebI98sgjNmHCBCKw/Gt31AgCEIAABCAAAQhAAAIQgAAEIAABCFRMIBgBK3qiSpOzv//++y7Z++jRoxGwKm4OnAgBCEAAAhCAAAQgAAEIQAACEIAABPwjEJyApUisRYsWWdeuXa1t27YliVZ6nn8moUYQgAAEIAABCEAAAhCAAAQgAAEIQAAChQSCE7AwHwQgAAEIQAACEIAABCAAAQhAAAIQgEBjEQhawHr77bftuuuus0cffdTmzp1rvXr1sr59+9pRRx1l6667bmNZkqeFAAQgAAEIQAACCRBQbtFrr73WNtlkE+vXr1+rEfAJFM8tIQABCGRO4NNPP7U2bdpY+/btM68LFYBAIxMIUsBatWqVPfDAA/bTn/606M6EO+ywg9100022xx57NLJteXYIQAACEIAABCBQFwGJV1dffbWNHDnS3Ucb6Zx88slM4uqiysUQgEBIBFasWGEXXnihderUyc0/O3ToEFL1qSsEckUgSAFr5syZLtJKxwknnGD77befffnLX3ZfBN977z177LHHbOrUqXbjjTdaz549c2UwHgYCEEiXgAYtOtq1a5duwZQGAQhAIGMCkXj1wQcf2M9+9jPr3r27Kfp99uzZ9u1vfzvj2lE8BCAAgXQIvPXWW3b00UfbM88840R8RKx0uFMKBIoRCE7A0mRy+PDh9s4779jll19uG2+8cVHLTp8+3f74xz/aBRdcwMSTtg8BCNRM4F//+pdNmzbNBgwY4L64LVmyxLQb6he/+MWa78mFEIAABHwnEIlXH330kQ0dOtQ6d+7se5WpXysEtLmRlj/pD4ffBP7xj3+4scbXv/51vyvaQLW75557TOPBu+++25577jlErAayPY/qH4HgBKwFCxbYj3/8Y/v5z39u22+/fUmi77//vo0aNcqFe3br1s0/8tQIAhAIgkAkmmvn08GDB7s8MLvttpsdcMABTAQ8tqDs9qtf/cqOOOII22ijjTyuaf6rpmX/y5Yts44dO+b/YXPyhJF4pQ+B48ePty984Qs5ebLGfIx3333Xzj33XDvvvPNsu+22a0wIgTz1rFmz7KKLLrIxY8bw7vLEZnqHaV654YYbuujTU0891eVfJhLLEwNRjYYjEJyApciHYcOGOXGqqamppMHUwSj66qqrrmr1vIazOA/sDQG9DDVAGTt2rKvTwIED7ayzzrIvfelL3tSRivwvgYkTJ7oIrJ122snlgTnwwAMRrzxuHPKtX/7yl24Zee/evW3cuHFMBDK0l5ZeaLn/iBEj1lh2ponBSy+9ZE888YQTSQ455BDe2RnaSkUX5rxatGiRnXHGGW7MRQRWxoapsXiJV6effrrb4EgJ+InAqhFkCpepr7z33nvtqaeeckt299lnnxRKpYhiBDTfnDNnjn3ta19bI98VIhZtBgLZEghOwFJIrQQsDYa33XbbovQ0+NLk5ZVXXrEbbrjBFDnBAQGfCLz++ut22mmn2Y477mgaXD7yyCOmiUL//v3dBgS0WZ+s9bmApVrxxc0v27Sszbx58+zWW2+1H/7wh26JuXao/d3vfmdHHnmkrbPOOn5XPqe1u+WWW2zQoEG2xRZb2K9//etmIpYmascdd9zqDVkU3aj39je/+c2c0vD7sQqXDcoWEj40WUPE8ttuxWpXKORrfKFoVH3Y1biDw28Czz77rN13331OOCZZePq2Wr58uYtW1OYVWjoo4bflgYiVvl0oEQIRgeAELFX8oYceskmTJtnFF19sPXr0WG1Nre//5z//6f79jjvucGHvEro4IOATAS2lUf42bUSgTQYUgaDoA0WLXHPNNW6Sx+EXgdtuu83ZSZtDqP9BxPLLPlFtZCOJHwcddJBtueWWflaywWqlZf8S5fV+1mRA4nwkYi1dutTOPvts1+f94Ac/cBMFLZ3ZdNNN7eabb7a99967wWhl+7gtc15J8JX4+6Mf/QgRK1vTVF26hHyNkxXRqP9Wv6hxsXxNEcW9evWq+p5ckB6Bjz/+2C35POWUU0p+rE+vNo1XUjSW0AoJRXCX8hdErMZrGzyxHwSCFLDUsWsCqT+77767rbvuum5w/MYbb6z+iqs8WRIJCHn3o6FRi88JKDmndspUBJaODz/80A0ujz322NXilaKyNJlAzMq+5WggowmA8igpmke5DxCxsrdLsRooQlf9vvp/7ZamQ/bTph/a2EM7qa233nouGiv63c8nyU+t9L6WDfQufuCBB9zOTTokYikXj0Qt5bTU7zovOkf5shCx0msHkXilyA9xX3/99Vf7DyJWenaIoyR9JFP+P0V0R3aUfeVzQ4YMcdGQl156qa299tpxFMc96iSgiHzt7NmnT59md5oyZYr7d9mMZZ91Qk7wckSsBOFyawiUIBCkgKVn0Qtanfvo0aPt5ZdfXv14G2ywgZ1//vl28sknW6dOnTA8BLwjoKS4miRoUFJMvFKFFy5caPfff79bWtOuXTvvnqGRKyRxsZSIpYHoV7/6VQabGTUQJW7Xxh0aUCpnmcRi+dGMGTOa1eg73/mO3X777QjEKdtJApXEe0UV6LjiiitsrbXWssMPP3x1TRCxUjbK/xWnfC/KwfjlL3/Z7fRceMgmiFjZ2KWWUtX/Kb+mohkL0xFIxJJw9Ze//MXuvPPO1eJWLWVwTTwElLBdy3T14UU5NgsP7XgnX1TezU022SSeArlLzQT0AfPvf/+7WwLfUlBExKoZKxdCoCYCwQpY0dPqhayv6/pKoS/rW2+9NcJVTU2Bi9Ii8Nprr9lll13mtiXXkpnCyKuoDookkTgrIVbLaTjSJfDXv/7VbQChvCESQg4++OBmeSiKiVj6mq0lGpqMs/NpuvYqLE0TguOPP96eeeaZ1f+sSEYl3t9vv/3cu0JLAiQga1dJjnQJFIpYGvQrKkR9YEvBpDASS8s4tJxQ7/rNNtsMUT9Gk2kM9f/+3/9zuzorZ5KirxQl1zJ6HRErRugJ30ofUpQDUPmTtIlF4aENE/SeUqoNdgVN2BBlbl/4rtI7SilPFDWn1Cht27Z1EamKUNX/K2qYI1sCyuUoMVFjQ+WTQ8TK1h6U3tgEghewGtt8PH0IBN58802XAFcTguuuu84lktbyQeVrU542Rey0PPTl7cwzz3RfUCXKcqRHQAKHRCtFykVHsQTGhSKWJuDaLUgJqTW4QcBKx17R0nH5i75Qf+UrX3EDf03EFaHbvn1723PPPV1Uif47OvSbNvloGWmSTq0bpxTl9vvWt75VVAwpjMRqmdhdhAojsRSpqq/eih4ptXlL41CN70mjZWUHHHCAEwZ1KGrxo48+sp133nmNghCx4mOf5J20VFq7GqtfVHoC+WA02ZZP6pCYr/5T7yyJloqElHBJgvf4LaOI+hdffLFZ5E70jtJu6orIV35NCY86tHnC0Ucf7UQrXSsBXx89SYkSv20qveN7771nJ554orOTxMZKRCx9JNN7S3522GGHubEJh38EFDCg3T81TmTDBP/sU6pGCFjh2IqaBkpAX9A0MNSLTF8+N998c3vyySedSKKvOL/4xS+a5eOJ8vgoZ89dd93FMqeU7a4Et8qnpy2sNQFQIlUiQUvKAAAgAElEQVRFgxTLq1coYqmaWrah5QDkq0jeaP/+97/djrTacTA65E/yt3K54zSJk58deuihyVe0gUuQCDx58mQX7aFBvKJKFRki0b7lcsJSIpZEfn351t/KmcURD4Fot2YJVto8pNIdOhGx4uGf5F1ko7vvvttFcEuY0geY/fff373P9Oekk05yxUsYUST4Ntts46IgFR2u917h5khJ1rNR7i17SHzXxiLazU4fTxR9L/aR38kfJXJp/KHlnRLtdWhZoYQPbfKz6667Ngoy757z6aefdqt8/vu//9ulkNBRSsTSMkP53syZM12uZv134Qc07x6ugSuk3Sb1IVNLeH/5y1+Sby6gtoCAFZCxqGpYBLReXiH6mphp4PGNb3xj9fJWDVaiwaPyth111FEuskBfeR555BH7/e9/7/KRsIVyejZXpJwStWuyrJ2bol3sNJDUdspKiltMxFKSai05VK4RTbD5ypa8zbSz3TnnnOMEKC190nbjmiAoAks7Rmp3Tx0STV599VX379GXNYmOikrQ7ndRguPka9yYJagP1JKY//iP/3AJoxVVULizYDkRS7/fe++9zq8Qr+JrQ5F4pX5N/ZbeRbJNpcJ7SxHrJz/5iXtX6ZA4rP5TwglHdgRkY4nHmkArT6wiuTVJ03L4aCdkfTxTpJb+feONN3aRQIoM0i6uHPESkF9op1WNIRQhJ/YabxQ79HFFS+D1LtPHM6Uy0CR7xIgRLJ+O1yw13U1Ri8pP25qINWHCBBfJinhVE+LULorypmppKB+gU8MeS0EIWLFg5CYQaE4g6hSVb0IDRoUPt9z1TANMfW1TdFb0tS26iwQtLTcsNcCBd7wEJEJpWae+hkpsFP/CiIRyIla8teFu5QgojL9Lly6r87togK/k7cohEolX0T20LENRdIr6kUCszT20NJddCMtRrux3LblVZJWYtuyvlBhcAtbjjz/ull8oOq5YbqVSywnll/qz4YYbVlYZzipLIHrvSGCSXRQVrI8oEnUVHVKriKUlvN///vedkMVSp7JmiOUEiU0SIRWFutdeezlR5Lvf/W5RG8rHlE9Ty2SiXbzlkxL+ZX8dGq8o+vh73/teLPXjJp8TUDSqlrPrUISV+sVKfO1//ud/bNq0afbggw+6fjb6sAbbbAm0JmLpA9uf/vQnt6skkVfZ2qmS0vVO1BhSH3OwVyXE/DgHAcsPO1CLnBHQemp90dZXNEV/6EuoIkWKHXPmzHH5evRCVIiykk3rD5OA9BqFvjwr+bqWV2hgqclcyzxWhSKWBv5aFqVlbPpyzQQ7PVtJHL722mvdZFsTMgkc2s1O/x+JV1H+JE3mFGUlEUsCpfLK/ed//idRcjGaSxGLgwYNciK9kuMXilgSsPQFWpFYGtAXyyWnqrSMxPr5z3/uBpPK3cNyphiNZeYG6jrEN1quLuGjVhErWqoWRfLw3orXXqXuFn0kkwCpd5DGGrKplpodc8wxa/RximSUcKLJmoRLLV/Tn8he8kEt01WkVmGUZDpPk/9SJGApalh9ooTHagVjjREljOgjDUeyBDTW03IyRabqQ5cicyRGtRQci4lYirrSygt9KOOAAASSI4CAlRxb7tzABLQMUC8+CVdXXnll0cldA+Px6tE1EZg0aZITQzRQKZXvSpUuFLGUZ6lY3h6vHi6HlVm6dKmdf/75LmeLoglailfRI2sZrvIbKLm+Dg3+FVVHks74GoWYXnDBBS6ny+9+97s1+jlFc8hntIRQS6I1gW5NxIrEkK997WvkvIrPTK3eqV4RS3mTtNRJ7QDxKiWjmTlRWMKjuCsBvwRi5ebRUvhiIpZ8VJHF2vlOkZCnnHJKs75Q/65lNJq4K5qOIx4CWsauXT7FXztCyj5ir1xK1YhY+rimaDnZnKXv8dim2F3mzZvnIhT18UQfvpQfUMJwqXxXkYil95w2QNASUUWikkoiORtxZwiIAAIW7QACMRHQF0z90YtLE2flfCmcHBSLUIipaG5TBwHZTF+ltaRGX0ajiXaxfFcqRtF1+gqqfBRKzM+RPgFNwDTQbNeundsMoeWyQdVISVf11VvRPBzJEFAEor5KazlntCypVD9X6FstRSyJyDoUHaTcZPqdnFfJ2KzYXWsVsRT9KPFfwgjiVTr2kh9pqZ8+uLzwwgsuYjg6JJQoGlJ5/1qKWHrPaTmaEkwrB1a0nE3XaqKud5ry+uj6Spa2pfO04ZcSRagqr5gEfIlPf/7zn0uKWJ9++qlbxtTSBrKflucqgvib3/xm+GA8fAKNAzW26Nu3r1uqKeYSqBRFrA9nxUSsKNpboqTE32LRjx4+akNWSSKj3lf6oLbvvvvSzwXeCrwWsPR1V2HpmojoJa1ORS9dvqAH3upyWP0oKbu+khWG5etRNVjUi0//jojlh/E18VJeCX0N1ctM4eHrrruuq1y5fFeK7JFI2atXLz8epgFrEUUTaJmulmW0fCfIHyUwKpRfyW85kicgn6pVxFKk1uLFi50gKeFfu6JxpEugFhGr8KNNurXNZ2ka8yohvvov5cAslqdPS8m0k6cm1er/tEtd4dGaiBWJVUoorgm3RJIZM2Y40VjvMyVzR4iMr23Jp4YMGWJ/+9vfnM0kEkY5dkqJWL/97W9dJM8XvvCFZhWRrynPo1JSFIqW8dWWO0nIld8p15iirnTog6Wi3rREt6WIpQ8vemdpE58odxyRV/62Iy2j1kYK6usU7f2lL33J38pSs7IEvBawtFZcX9clYlWzQ07Zp+YECMRIoHBHQUUQtMwtUUzEUui4wv41adMkm8SBMRqkzK301fr000930TnRscMOO7hdBnfZZRf3T6VELImRGkjKZhzJE9DyCw0On3zySVeYhMavf/3rzgbKg6WcVlpKKLFKX0w1IVOUgcL+tbTwpptuYrCfvJlWl1CtiKUoR9nu+eefdzs26T3PkR2BWkSs7Gqbv5Jnz57tIjj0nrnnnntsq622avaQ0WYjt99+u/t3/a3xcctJc6GIpSWG6jffeecdF72jpYcaV2vcovHHiy++WHTMkj+66T2R3k+yjeynJbYSnAo3hYlqUihiKdWEPtJLQFESfeUiiw5F3Sm6R1F1999/v+23337pPUzOStKYQn+Kjbn/8pe/uI/M+ugV7R541113mcaHmo+edNJJq0Us7YCsdBOKrJNvydaIV343FgmUiu7W8lCJ9uQp89te5WrnvYClr+tal69waQ4I+EhAuQyiF6K+tilEtZyIpUm4OlHl59GghZD9dCz77rvvuv5EywSVHFp5e9THaIe6lrs+FopYSvCur6KaCOy+++7pVLbBS4nC+TVgj3IpaYnL9ddf75asFUY2CpWSUCuBuHK56CDaMZsGVK2IpVoq587DDz/M0phsTNasVESs7Iwg4eOf//ynq4Dy+7UcF0iYinbMUqRWqXxXur5QxNKEXGMTTdrVbw4bNswJItohWbsgayk8k+/47K5IfH1Y0QdNrRoR/5abwrQUsRSlpUPjQSXTj85XOgpdr+g4RY5MmDCBjS3qMJXeT8pdKuFXUVbyJwlQymmqJfGym/pARehonKEPm/I1iR1aDSQRSyKwPrYoal+77yKE1GEQLoVAjQS8F7D0otW676ampqoeUaHYWrallzMJD6tCx8l1EFBeHr3sSolYejEqAbVeitrhhMjCOmDXcKkGf9tuu+3qZReyl6J19FVG4ocmEBrgRxFW+n3w4MEuCoiE7TUAr+MSbYCggaF25FRkghLsK/y7UEDU4FO+pqUV+roWHUcccYTLZaFBKUf6BCoRsSQQy6aKiFREiCZuRKKmb6tiJZYSsRSxo/xLLJ9Oz05atiS/aOkbilpU0vZi+a6i2ikCVTaLxKv0at3YJSkyR5GlL7/8ssvPqDxYe+yxR0koGl9ovqJDcxZ9LCs8FBmkHV4VsRpFiTc24fqeXiwlGGonaQlVio6ToCUf05hPwqMEZG2MIP/SrtPRoTGkPoC+9957TgSWb/EBuj57cDUEaiGQWwFLCnn01aJa8asWkFzTWAQ0cVb4984777zG15dyIpYm3ErUiXiVbpvRl0xNmBXFI7GqpXgV1UaDT4kk0U5MEhsVoUXC9njspYhFRdsccsghJXMQ6AOEBpla6lls6YVqIh9U1EC0aYIiFz744AM38NS28kQUxGOvWu9SiYhV6725LnkChSKWIhU0qZZwpQ8w5ElKnr9KUI4difMS8iVstMz111q+K02wtfQaYTgdW0Wl6AOY8iVFeXYkOmlXVaWNIPl6urYoVZrSRygyTvlPtVpCY8JiH080BtGhj5g69IFTYqT6QvmelhEq8psjWQLirqW4jz32mBsPatMQuCfLPIS7ey9gSd1WY40S6lUCVeLVgw8+6HKhTJw4serorUrK4JzGJVCY80pfYrQErWUIcaGIpYgsRREqPFlLDTXJ1vJBvtqk24aiUHzll1BkTmHkVWFNNLhRvgMNTvS3lgOwI1p8tlKCVA0aFXpfKsG6oqk0UIwmb8VK15dRCV1Eg8Rnm2rvNGfOHHvkkUdc1KImyi2ToiJiVUvUr/NlP73flHun5c6RftU0n7VRAml96JIgog0SKhWxPvnkEze+QGhMr11I8BV3TbCj8aAm3kocrUg5JV9HxErPHq2VFAlYOkebGVx22WVF55hKNyHf02qJL37xi6YUFPqgee6557JsMCVTar6l1Q9aVquxuKLxlR4iyiNcrBp6b2n11syZM1fnokupuhSTIgHvBSwlP3z88cdrQqJ8NQhYNaHjov8joCgrfaVRxI4OdaZK6qiB5X/913+5P9qhpJyIpXsceeSRLmSZXTSza14SRdSfaKItm0V2LayRdmhSyD671yVjJw0qFHqvCXGpfGISsM477zyXl0wDx2KHxMXbbrvNRWlp5zqO9AhoYqavoRLmJcjLXrvttpsbZLYUewtFLCW8VXJ9DUSVg079IoffBJQn8KGHHnK2RhBJz1bysZtvvtmJIlrm9Nxzz1UkYinKRx9poiTU6dW4MUuScCWBQ2M7LYtWZIgEKyWJ1od3RCz/2oV2etQHMEVRSZAqJWJpx8/og6cESEWPn3baae4PRzoEClNJaDm0hPxLL720VRHrH//4h0s3oWXWenfpYzRH/gh4L2AptFMv8LXWWqti+opyUdJfbcWNgFUxNk4sQkATM+0Oo8HJeuut56J2lIPgu9/9rluCptBidZClRCztJKRrXnnlFbdjiZK2c2RH4O2333b5dhTSr5dgyzBkTbYV9SmBCwErOztFSXD33Xdfl2+iWHi/BKxacyRm92T5KFlfsDVI1AcmLXPSRFu2kF+VErH0u/pC7a6l8/fee+98wMjxU6g/1HtLOeUQr9IxtAR+LTtTZKlEfH1kUdSBRJFHH320pIil5YI/+tGP3HnkvErHVhKvfv7zn7txhJaVabwnsVER3pp7RNHBhSKWxhb6MKONfJSHSUvZ2rVrl06FKcUR0PJa2Uz2UzSVcsUVE7H0uz62KYG+8mIpT5b+v3v37pBMgYDGgRozaOwQrcLSjpzq5xT5XSoSS/72hz/8wfWbEiBJsp+CsTIownsBq9YJihKNKvxTX0bIgZVBy8pJkXppaUAo5V+DEkUZ9OvXb/Xyv9ZELHWiWkO/1157uTByDSrZUCCdhqHkqddee62LmPvhD3/obBDlRNIgUzvJSOBWolVFASlpu3IoSdTSAJSvNunYSaXIhxQiLj+LJsnyHSVhlzCsyA/Zq2XkoiZsGtzceuut9PHpmcskaujdqsi3aHdgDfS1vEnv21KRWNrpSVEhinxEvErRYHUUpY+HmlwTNVwHxCou1TJ3iVbq+zTOkNCrnc50lBOx9HFm+vTpbnLHZghVQK/jVL2D9P5StIeWbEaCliI+9JGzME2E3mkaW6gPRAypA3qNl4q/0soowEFiSOQjskUpEUs+pXyasqt8U3NJfKtGA9RwmVZCKNpNkfYSfHXI55SyQBsfKBVFoYiliCsJyQjCNcAO8JLcClh8nQ+wNWZUZXWGysez//77r5GoWy8uCU8SorT8RdEFeqEVHqVELK2X15cb3bvUFsoZPXKui5V4rQHlrFmz3HNqsFK4jXjh11CF/Lc89PVbdiPiIJ1mEoXpt8yxU+hXygMju+y6665OiFQEkM5XYn3Zigl2OrZSKYq8kigscVERpZqkKcL0xRdfdJWIkhZHkVgSk7faaisXbSDfa203rvSegpIg4BeBN998072rJAIrakA+03JpdGsilq7ffPPNmWCnZFb1ZfqAouhEfdzUxzKlKFCEqd5L6hcllmiptcQsRYFESfkljBDJk5KhzNzSP20+cccdd7hCJYbo/XX44Ye78UQpEWvq1Km2ww47sJtxeqZqVpJWwEjIV8SbbKeoOUXLaWWWcs1p506JWJq7XXDBBfbss886gZiIq4wMlnKx3gtYCs/VF3hCNlNuGQ1UnCZf2ihAX5sVCVK425wErJ/97Gf297//3bRuXucp/Ltl7qTCybZyrymqZ9q0aXbAAQe4KB++CKTToKIBogYlihCR3WQ/CR6KroqWo2nwqQm3loZqiYyOlrkr0qlxY5eiJOza5EBf1RQu3lLE0lJwfYFTZEHLo+UyjcYmmd7TK+eVllJoMq0dVbVsUBM3iVmyiXIESsRSfitN0vSlVIIXkdDp2YiSwiKgqEb1c5p4aWdjfYAptftqoYilj2sar0goUSQCO6+mZ3eNDTW2O+GEE9zOty3Fq6gmerd16dLFfXzRx9Lbb7/d5UNlTpOOrTSG0BhQzHUo+bfyyUl41IfpyA6FItbBBx/shBONOxRtrPcaR/oEJAoralF9nsbuEumVw1b9ngRi+ZM+YEq80qF/1zifnKjp2yqLEr0XsBQOrUlN7969s+BDmTknICFDOywpGbs6RokYhSKW1sorckCClDpGJRAsJWIpmkeRPrqfDg0o9YIslig851gzezwNKiUwnnjiiauXaxYO+AtFrKiSumbp0qXNwsoze4AGKVgDEzGXaKWBiCZuGnxIEGkpYsmv5FNaVhNFzCkPnWzZcplGg+DL9DHVZ2pgr/5SS/y1tEJLnaKNLDSZvvPOO51opUO7EyoaiyjUTM1G4R4TUOSAokHUH37nO99x+ZOi5bnFqq0PM4o0UL4sjUlI2J6NcbWjrpZ4allZYeRVYW308Uz21ftNIomOanZVz+bJ8lGqPmiOGTPGDjzwQOvZs6d7KAla8hl9vNxss82aPWihiKUfJJoogIII73Tag1ZOKbm+Dn0Ya/nRS6lYNHZU7s3o0JhRyfj1IVrRWexKnY6tfCjFewFLDVXhttrR4z//8z/d8i2+MvnQdPJRB02iJXB89atfdR2g8rjoaBmJpX8r3E2rpYilSZv+qG0qXFmRJeqA+RKQTjvRJFqDDw0k9cVTk4HC/BPlRKx0akkpIqABiL5CK9JA+QqiQ1GMisYqJmLpnMjG8jGJIbwH0mlPEng1QFRfqUnahhtu2Kxg5alQdKqWaESHEqjOmDHD7r//fifqq7/kgAAE1iSgSbb6PO1ypohFRRxUsox9woQJ9tFHHyFeZdioIuFR4r0ivlu+k6Jcjho7silM+oZSwm/lTzrzzDPdWFz/rwgsfeCMxCtFFOv9JuFYh6J6tOxdh5YaIl4lbzf5STT/0lhdhyIbtUS3MJWHouFkryhthPxKopU200IUTt5OvpXgtYAlWBo8a2mXDiYuvjWffNWnsBPVk1UjYunLwQsvvGD77bdfvqAE8DRPP/20S/Kt9fKbbLKJG/wrMqRQwNJjFIpYyn8gUXzOnDnuGqJD0jF0lCdEW1cr+fr222/frOByIlY6taQUEVB/+Oc//9kN/rXkQocGiZqs6ct0lGdC0SISqrSERptUaEKuSYIir1qLIoEyBBqZgD54Re8o9YvaaVsRpkrirv6xNRFL50kkVmQJSaXTaUXayEcR+erjog8ospuWESrqW8uYtJNdNOGWfdUvapyhVCiaZHOkS0BjQr2XLrzwQrcRU0vxSrXR+0oRwt///vfZZCld86wuTWN4pXI59thj3ZhDPqWPmYUbZulkReHrN/mS0rPo45n0AeUZJk1LRsbLsFivBSxFsShJm6Ji2L0tw1bSQEVXK2JpHf2VV17pvoQq8kdr7TnSI6AlF3rpaXCiCYDy7ehQIlwl/m5NxFI0iZY+sSNaevbSFzMN+rUsV7bSIKWljQpFLP2uEH59OdVOkQgi6dlKy5M04NfSFx2KDlEi1ZYTayW61XJp+eGAAQNcngoJXhps8lU0PXtRUjgEomhufTxpufyvcBlTJZFY4Tx1mDXV+0rjCSWLjpYAKs+pPoJpx1XNUyLRUbmSlPRbeZX0QVN5NnWOllQrwo4jPgKFEdmFuwoWliDbyIeUikZLOQsjrwrP01JQJQL/5je/GV8FuVNFBNQXKkWEPkKX+5AcbSAjW+qQv02ePNlF83M0HgGvBSxFtejrr9TVLbfcsvGswxNnQqBaESuq5EMPPWTaPpkjPQL6AqOvNxK59QXmT3/6k5166qluEl1KxNKgUoOayy67DPEqPVM1KymawClxsSZxLY/CTRGinbmKCZIZVT8XxSqPjvxEXzJbHlpGoagCCVLRrqtaZqGJmCINCsP6JS5KaFR+Ch2yl86TqMUBAQg0J1CYikC+UiyHVald0RYuXOhyLrUU/WGcHAGN67RpRSReRSXJdpp4H3PMMS69hHIyqs8sPE9ilpY4sfNqfPbRu0kRU3oPRTkxlffo2muvtW984xvNCoqWcOpDjJbmKpF+y0Mil5arKaqY/Enx2Ul3evjhh914XB+/SqURKIySK7V7oHYWV0SjUk5ovKEl1woaOOSQQ9wyT47GJOC9gBUla1OURLUhglJzNQDXDiAcEKiGQCUilpa3KtT/0UcftYMOOsh93WH71moo136uokNkIw3kldugcCna888/716aSgZZTMRSwn71JXvttVftFeDKignoC7bspa+bipKLDuU80GRMu9cVOzSwUf8vcRLxqmLcFZ0ottpgQksrikVJzZ071wlSyusiX9H52l1Qywcj8UoDf/mS8s0pjF+DSuX/Uy6RPffck0l2RZbgpEYjIF/SZjFajqalMJqclROx9K5STk31h7y30msxyvsnYUMRVVoKqJ0h1TdKqIo261EUt3aN1HjknXfesd///vfuHI1JtPmP3nEc8RCINkpSdJu4SszQB0kdEp+UF65Hjx7NCnv33XedAKlrr7jiCjfeiHKVSWyU72mppyJ5WqY0iKfWjXsXRWFr/CbGWkZbapyncYgEyC984QtFz1Ewi8Yj6i+r1QEal37+nzwIAUsdlUJ2tVVta4eSvSvJm74qK2xXqjshoflvxPU+oSbYCk3VkrLCL5uViFj1ls311RPQFzhNpJ966inTdsda4tRyt5JSIpZs+j//8z9lQ5WrrxVXFCMQLb/YbrvtVidJjc7T8k8lc9cAp1ii1FmzZpmihBTVSMRBfO1LE2h9cV5vvfXcl+wowqqwBPWHSqCqgacmYy3FK50rX1J0gZZRF4uii6/G3AkC+SQQ+WIpEUsTdInIygtTLCdnPqlk/1Tq26ZMmeIEDXHXMs8vfvGLqytWODb8j//4Dxdx2nJHu+yfIl81kC9oGac+mGhDL4lQGgtKtIp2eNQHy2K5xqLx4DPPPGM77bSTbbvttm5TGP2/cqMqElyJwfkAHW+bUWSiPiRLfC+M2i4sRfwVxaj8cRLoi431JGAp4k47R5JOKF4bhXw37wUsTVQlSrWW+0Qvk2jpkHKraEAt5VfrYzkg0BoBTbAV3qo8O8WidRCx/Gs/SvaocGQJHNoaWZPwb33rW2tUtFDEOvfcc90AVEIKonY6Ni3MHaIlFNqlTn9HSYcjAeTb3/62G1C2PFguE7+doglzlENCX6bV/ynCoPAQew0o9VVbkSKFkVfRebKf3s3KHaJIAw4IQKA4AU3klPNPH1ZbJl1vTcSSj40ZM8YtjVI/yZEOgSi3pibdWqKkVCYtP5LJNlqWJnFLQn60WiSdGjZWKRKvlF9WjPW+KTw0ztDyTe3yqHQzpXZ7fO2111wU3SOPPNLs+lLvwMYinM7TahmgohoVyRgdSqKvCCzl15QfKaVBSxFLAr/GGpqjtfTDdGpOKT4S8FrAqiSJe+FOH1Jyo6S/JI/1sbn5VSe9+BT+rYg9vdQUaVCJiKVQ169+9avu/N69e/v1UA1Qm8cee8x9RZs2bZob1HzpS18qmWdCyaS1tFMvTRK2p9c4NCjR9tXajlqC44wZM1zhmgwoWad2/Nlwww3db4qkk1hClFWy9tGOmxJ1tXOZlnRqma0++JQawGv3Jk0GNLDUsouW9omWZmhgSe6QZG3H3cMlEOW80rIzfVg97rjjWhWxJPSfccYZLnJBESF6dyn3C0d6BBR99b3vfc8VqCWbirAq9kE8igaX0KV+kOVN8dtI4pWWcWqFjVJ2aKVEy0O5UCVsaYlga7s9aswvMUTn69CHF0XZsZNn/HYrdkeN9xRxr49m+pgcHfoYffzxx7s+TzuI6781PtQR7R6uj2zXX399yUiudJ6AUnwi4LWAVQ6UchDJERT6qUNRNJocFVuOUu5e/N54BCR+6o9eXuXyJulrm9Zga9L36aefuomdwpZ58WXXbgptUkrEUh+hF6LCztltMB1bKdeEogY0mJfAqK9tGoRoEiBRRP+tDwyKlNXOddHuQCxDS8c+USlaliThsJSIpQ9ImgxIfNSkWssOtZxffqclhopqlPivfrHYpCLdp6E0CGRLQDvh6qOWPm5Fh8SrW2+91eXq0W6d8pdyIpb6Q0UWaywrIQthP127ymbaUVqivAQRRfdoQwqlJCm2TPCJJ55wOZRkV5agxWurSLzS2EGHRCqJGC13dNT4XcsAlZKAd1G8NojrblFCfYmRikTVyolCEUubManPU0SqDopSwR4AACAASURBVImLhTuLszFMXJbIz32CFbD+/e9/u2UN0ZeRq666yk2IeNnnp3Gm/STlRCx9vZFwpQSsiFfpWEcvPX0x0yBRCR6160hhCHE5EUsJPvUFm12A0rGXSpFINWjQILdU85577rGtttpqdeESFDU50A6QSnYbHZoAHHnkkelVsoFK0sS6Y8eORcX2ciKWoqwk2msnLh3K96LoOomQOjS504AUIb+BGhSPWpSA/EL+oKhsvW+0k6rEXUUTSLAvjDIoJmLpXaYPspqE68OaNkUotrQa/OkR0PtKH8h/8YtflBSxJDhq8l0qSXV6tc1XSRISp0+f7kQrbQ4iMTf6/5YilsYcWkUhEUsClsaIpcREvbv0Ua3lsvl80fPvad566y3XtykHreylvFgtRSwt81SeM23wEx2abyn3lVZSMM7wz65Z1ihIAUs7UCixpV4cpbZPzRIqZftLQCKUBo+K2OnXr98agmehiBVtkSxRVIPLDz74wE2++/btS0eakonl48p7EE2Yi21LXUrEUh4LiV6FO9+lVO2GLEY70SnqStFXShCuZWfaeKPYRwVN0BQurgGMPkIoUTvh4fE3GyXBf+ONN9yywVIfd8qJWIqo0yRO/WG0Rbwm5PqAJPGKqIP47cYdwySgKCslG9aHrt/85jfOPxRNFR2tiVjqP7VcV9EJ0bWsJki+HRTuHijRcdddd3VLNqOk062JWBpPKqXEvvvuyw52CZsqWkqmXb8LI7Ein1JC9sJDQpZ8T/njNA7Re0ofQrVDrnaNjHYiTLja3P7/CETjQ40RtTGCggCKiVj/v733AJeqOtv3VzRYETS22AUbxoKiRo09Fuy9gSh2MKhEhdgQa+yYWKKiERUVxY7Ggr0rorEGC7YoxZBYP03RJN/vutf/W+e/zzBz6sycPXPudV3nopyZvde+1549az3rfZ+XuSGCJYIXc3deo3G7t1ExAjUlYBX6XWnW7k3dGgLJsP2EE06IUVSEhDcnYjEZXW+99cJcc81lFE9rYJfhtVSJYTeGKmn4Udx6660xTZiCDoV+VlkRi1OzA844M1mxVZ5ACg/HZ4kJ4w477NBis0125IjGImRcg87yjRWh+Hxeipm0Z8/CAg3zW6JHaE0ZuyOI0UiT6t69e/k665EkUAcE2HBJ3zmIWUQMF7ZSIhaRxnzHMedgvmGrPIGsDUkS5zkr4sepp54ai8UQ9ZEVsRBPWHyzSXPvvfdGjyyqpJv9UfnxKhSxmOPhhYrxN/MINqCJusdrKW16pl6x6ZI2pRWvKj9WTZ2BtVhTIlbH9s6z1wqBmhGwMEukrDehhHzR8OBicatZe63cah3fT3ZuSIFhl42qMqj8pUSsZ555Jhx88MExegGhlJBXdwGqM4aIIUxGUrQcofnshmYrQpISVUzEIqKHBbuG7dUZq3SWVLXpkUceiREEhIr36tWrup3wbA0EUmUzPHcoM16q2AQLswsvvDD06NEj/jRn7C5iCUigNAEELFKh+Vwx16CqVrH09WzUCCIJnj6kUVMlDa85W+UJpCq5iFVEC/PvF198MYocVBdkbUGqO748RI1kRSwMptkcIHI4mU1XvseeAQJZEYvPGGNF1FxhI3UeDy0ivRG0iMZiY03xqjr3EVVXsfZhvT5gwICw4447NvKnVsSqzjjU81lqQsAihYGQbL5Y+FJpiVl7SyoY1vPAem1NE0hpM6VELHZy8DXAw4LcayeV5buj2Jkmxx0ButCMk7MQOkxp6jRxxIA9teZELERKnhEatpdvvFpyJCpDMrHEh4If/Cp4Tqc0jJYcw9eUhwDiFabrVIDk7yzQigm6WfGqf//+cWLfVDohHj9W2SrPGHmU+iTA9xrCPYUREIObqpDL85JInuT38otf/CKm6vrMrM69gVjFM7JwbsfC+qabborV0phL3H777WHdddeNnWqJJ1Z1et+5z1IqnbBzU8nP1VMxEtEKQT+1YnPCrIiFGElgCqmGpOQuu+yy+bkge5JLArkXsDB1S+Z9lLFlR4tw0ebCdVkEE4qNH4tpKbm896rSKdJO33zzzYAIStogVS/SDkxTIhZllBdffPG4u8b9w3tt7SeAoTq+IIjRRIbgb1XYkgk47Imm4osw2wpFrCuvvDIKVu+//34M9yeSxFZdArNmzYqmqPjEMb74WiliVXcMOBu7ziyeifr48ssv44QwlR7PiljFxKvU26yIRfQp6YV8nzK+pHnaJCCBpgk0V1wkvZsFHN9bNHx6NCmu3p2FFyqFRoptdmXHj/kHwmLyI1PEqt4YNXUmRax8jEOxXiAAk71CFWqi86lYjFBfTKTnGch6gPliqSqT+b1Se9aRBHItYBFFhR8HURU0/IrWXnvtZnkRskgqCznqfJAUsJpFVpcvKCzBy24a0T+bb755w/VmRSxSaYhEoPIWEQwIoKZBlf/WYNeT3U8Wx4XCIJ950s8QQi699NKiflf0KCtiIU5uttlm0cPHqk3lH69iR0zGtyy+SK2Fe1p8MR5JOFHEqs54lDoL34VMHtn4SZFYePqltMEUeVX4/qyIxcYRfhV8xmwSkEBjAlRLI13m+++/jxHFSy21VHxBUyIWnn9rrrmmPnIdeDOdeeaZMdqNKLhiG+KMHwbt+JKNGzcu8BxMLStikZbG3IN0bczfjRyp3qA2JWLxeWRO0lywQ/V6W/9n4jPAxj+b0Pj/pc3k7JywmIjFWu3kk0+OKdTFsjLqn5xX2BYCuRawPvvssxihQRQWPjhMwFvSSHVA9CL3WQGrJcTq7zVMKtlhw4+CSnTkYhPWio8aD9hsyy7W0v9TjpddNytsVffeYNyYODKxJH2TNAwiP4qlQPE6PK/4siwsx1vdXneusyGKMGFHYEzGt4XVYEuJWEREMqF0Ulm9e6ZQxKKqD8/FUuJV6hnfnUwqFa+qN1aeqbYIFM4diCCgkmCaYxSKWHhuEh1JVCQbaS2d09YWlfz2lghVDPL5YZyYF+KhlK0Ume090SP4pRKFWjhWWREL30fnIB0z7lkRi3nIBRdcEIUr1o98HvW8qs64MHdn3TTffPNFTzK8/fh7ak2JWE888URYeumlw4orrlidznqWuiBQEwIWIbwIWa1Z9MyYMSP6ZiFCGIFVF/dqqy7i0UcfjTuipJu2pOGFxY4cXj7sqDFhQTixVZ4A0VjscBZ6JjXnd5UWB6SF8mOrPAGKafDZIN2FySFlqTG6JTW0UOjITliYzGy//fbxGc6z3FSZyo9V9gxZEaulEVWkgRJNYORVdcfKs9UGAYzYJ0yYEAYNGhRTbE8//fRYgZCInuzzLStiMSehgieVdYk0ZnPNVh0CVAw88MADw9Zbbx03xJjz8b2E9w7CYjbCKvUIkeq0006LPqjFFtfTpk2L403FQucg1RnHYmfJilhWG+yYcWAej18toi9zPD5ThZWKs3NCPlMUZfv000/j89BiCB0zbrV81twLWBgpsmAq9uXSFHh2WkgXo0pI165da3mM7HuGAClmRx11VKwYQwRIKZEJMYrKW+zIFGvfffddvD8Ic03eBoKuPgGiJZn4M17FQoubErHY8eHHL77qjRuTFMLESedGjOJzyI7nz372s6JCB6HhRx99dLjlllvC2WefHY1x/bxVb7xKiViljN3T6zF/pxIo6YY2CUigMQG+t5h/7LnnnjFyoLnG99jdd98dMwlo55xzTlzstWZTtrlz+PvSBLLem0RU8V3UpUuXKDzxd+aJ+OXiiZUdE+wk2JjB17Hwe4sxpWAJApjWBR1/9zE32XvvvaMo0lx0ccf3tr56wPPwtttui5YffI5K+V1x1VkRq6WbafVFy6spF4HcC1jslFCNzCiqcg15bR+HnRa+nIgEYVFcKuQUQYSJRTGT8EQAo3YWck4+Ou6eoLwxkVfvvfdemDx5cotELNKaqIaGaLL88st3XOfr7MyIgRjr8/liF7NYYzKPDyH+LYhX7LLx76wRLtGPRGilsWEyQxq44lXH3zDFPLGs2Nnx42IPaosA6Ul8D/HdVWpu+vHHH0eD9i222KK2Lq7Oekt6Er5kiE1EYOHZmNpf/vKXGEFHJB3feQMHDoy+u3x/JR9ObAyKpRgiYDEPnWeeeeqMWG1eDvNHPm+IWKYNVmcMkyUEZ2M+iCic9R4uVVmViFWqfyIgG+FdnbGqx7PkXsD61a9+FaMzUHZtEmDSkK3aU2oHE/8rFtL4EhCeWqzh8UKoP9Ekto4hwCSfBQClc1P1ulKRWHhVDB48OODho99EeceLzxUiIukQpI2RFlhMxCJygJLiLMqKiVf0CrEKU+N99903RvGwgOjbt6+RV+UdsjYfrSkRi2qSFFYwxbPNeH1jJyCAgIXfC+llpXysSD/Dn/Gggw6Kno626hMgYp+FMgvtTTbZJG6GF36vERGC1QiV0JKnIz0l+hQTdyuvVn/cWntGxplq40TSKV61ll7bXs+GJ9GLSyyxRJyXZ+cMzZm2U8SCcSqVIdO2HvmuzkYg9wIWETQsmPiANGeozRcT5oy2zkWA8HAentkHKJE9+BvgSYHhdGG1O3YLUP8RQ5qK0upcJDv2apvbuUEMOemkk+KzQL+J8o0VxQ34LFAdkpRcOBNVVUzEIu2WiCoiH1kQFIveQcDC34XFnbvT5Runch6p0BOL1Ca+O4k0cMFWTtIeqx4JfPXVV+HQQw8NvXv3jhVXiwm+zfkn1SOXal8TcwZEQioFsmjeaqutYtXVVMmMTUyqHfO8w2gdX79SVc4QQSj8hE8ZgiNzjObWHNW+Xs8ngTwQSOIVAhbrbv5sqYhF1CIbps4N8zCStd2HmhCwJk6cGBdUTZlqs+h64YUXwpZbbhnTkPC+che5tm/OlvQ+eSgx0cimKCFQjRo1Kk4uMZseMWJErP7DPcHvSIVCDME8nHvGVh0C7IQy+Wf3pVu3brN5gDQlYrHDRoiylZvKN1ZU0cKzgEk/z1giGplcEOJNygW719noAQw6DzjggJgeSAWnwt3sVBny5ZdfjlVAXQCUb6zKfSS9KMpN1ON1JgIIJ0Ss8pwj9axwvol/En5LePL4nVXeO4Pvmeeeey5WKX7ttdcaHTz56jDfe+CBB+ImC9Wn8drcZZddYuQwKYU2CUigbQTwyCQogIhtUnBff/31ZkUsPP/WWmutGI3vJlnbuPuuxgRyL2Ch6rI73KdPn2bHjsUx6WVEE7AzRkqSIlaz2Gr6BSy0+/XrFyZNmjSbSTS7BPhUMHmhMbFh943qMzyAidAaPXp0I0+EmoaR885PnTo1iowII6V2bbiErIhFpRJESCo+sYNq1abyDTKTD9gOHz68ZBnxYmfDLwSfELwLeNbybEaQJOKANE+Ox8KOz54mxeUbr0ociYnnwQcfHMV+vSgqQdhj1gIBom54VhWbL5LmzncWkQOYti+zzDLxkrL+STzvKFbBHIPjJHGY+cnYsWNjmo2tPARSYRdMo1kb4GHKnIFNSTzJiLYi6gqBMfldMXZsuLBpqYhVnnHwKBKAAGspNjpLiVjpOYmtRGGlaglKoD0Eci9gNWeUWeziCQUeOnRonFCQfmirTwJMZDD5xz+JhTMmjoWVzpi4jBkzJqZDYQCf2o477hgnNKXCyeuTWMddFQIUE3lMVN99991wyimnxGp2/FlYdjwtDqg2ySSVPHkmo+5il3f8SAf84x//GEWo1ghNbBQQuUikK4sFxEgiskhBpCE0Xnvtta0Sxcp7ZR6tpQQee+yxuGjXyL2lxHxdPRGghPvIkSNjQRgKU1DEIhWfYH7x4IMPRlEEQ28Wajzbsv6LafH27LPPRixEsS644IIxKggRi+hW5qGteb7WE99yX0sSr0gZZGNy8cUXbzgFv0s+mfznQw891CjSIxuVr4hV7pHxePVOgIAARCiegYVCf3Mi1tVXXx1WXnllN8nq/Sap8vXlWsBioZQWSK015iN0mPQYFmdULLPVFwHuC9LJEKi6d+8exSnCye+7777ZRCyunIcv/gb8yW4oVWaMzqvOPUFkDiapGKimnWi+8Iiu4guxlIj1yiuvxB1TFgGKV+UfKwzZ+fw0JWAx6WeRRyQB0W98bvBKYrHw+OOPxwguhOPUEBsxvm1JxGz5r8gjtoYAqbzsjjKxtEmgsxEgagdxCXGK5yCp0ldeeWWMoqIhSlHYAo9MrArYLGNDtbCISFYESybgiPpsovJ81MC9PHdWEq+I4sZ/rJj3GHMNNsSIrH/mmWdmM4nOilg77LBDTCckoo5xxtexteuM8lyZR5FAvgkkz6tLL720ZMp0VsTCsoXnH2suUg15Lupbm+8xrsXe5VrAag9QvpDYoUkmc+05lu/NFwHEKiYx/GSrWDQnYuXrKjpPbwgtvuCCC6KwkUL6MdlPUXMIzVkRiy+7rl27hvvvvz9GyLnArsy9wiSfSpxESyFMpUYEK/4iRL9RQTAbuUhlJgRF/EWIKmBBMG3atIARPJELSy+9tMJwZYbLo0pAAmUkwPcLzysirwobCzaqXyNwpQrYiCPMORC5CiOxEFcQg0mTp/G9RXSQkVflGbCseMX3UVMWBHyvXXHFFWH8+PFFN76yIhaLa77LSKF2k6w8Y+VR6osAz0KyWBD8idonc6KU7182IpWCMGxaI2T5HKyveyIvV1O3AhZljtuSfpiXgbEfsxMgIo8JIobT+Ff1799/tgejIlbH3DlEcxAxhY9O4ZcVht477bRT2GeffaKgTPURUgIxz2cySTlyRCx2bY444ohw9913R68RIn2MnqzceBL9hrEmDVNNohD4/DCOTTUmJinlpnK988gSkIAEKkOAiCo2VPhOSgJV9kxsgJLuTiVVvqf4TmPTJT0bSZ/ORmKRPk0Ej0UrKjNeRFOxqcV3T4qE40yF1c8QujBrx9OMP0tF2SNG/upXv4rjqT1BZcbMo9YHAebofK7IeMEK5KCDDoqRVcVELF6HGEwVatZrbILiUWeTQCUI1K2AhVqMgEWazMILL1wJdh6zigQwXkfgwEeJxs7ZGWecEUPJ55577kY9yYpYhJMjqvAwxffAEPHKDBpfXOeee27o0aNHXBQw2UfkIAUQYQQ/K3ao0/hRzpoKTYhUiJKIWHhWrLPOOnF3+8ILL3QxUJmhajhq1jMkpb5kT8mONELxtttuG6PgECnZ3eaHyb8m7RUeIA8vAQlUhAACFlG/2A8UK/ZDWiGFKphLsAhDrEqbLqQYJg/Anj17xgUbmwEIXs41KzJcjQ6aqkgztysUsVhgI0wiPGb9sQp7lQTM7bff3siryg+ZZ6gjAk2JWPgRM8dnDo+ND8/WwvVZHaHwUjqYQK4FLBa+fFjYdWnth+DFF1+MCy3SXQpLvXcwc0/fSgIIH1QB2nfffeM777rrrliamnDVUiapGIVTwfKll14qWt61lV3w5S0g8PDDD8cxYneaBUB2Evndd99FHxF2qHndzJkzwwEHHNBwVBYJmOVifotJLlVNbJUngIj19ttvxwUZu9GUOf7pT38af4qlwPBMRrziT3bgjDio/Bh5BglIoPwESJ8m4peUQCoZ8x11+eWXx4irNdZYI26oTJw4MQr1/I7IH559PPPYEGMTBtGKRsQw31sIYrbKEygUsZg7ULCJRTMbY2xwNtXwLWNMl1122cp31jNIoMYIEFGKEMznjGfcJpts0mjzv5SIhV0IBRYojMHmtE0ClSSQawGLNEDK5PLltOiii7aYAzm7TDSYTOBjYBpSi9Hl7oWIHhhtMkHMhvq/+eabMfoKY2kmkslbKXsBVBT68ssvo5ClYXvlhxbT24033jieiDHB/LZY7jvCB8IJO6j8njFmEbHzzjvHyk29evVqtWBd+avzDIkACz88sog8IB3UJgEJSKDWCBClP2jQoPDII4/EjbBZs2ZFQQMxq/B764UXXoivIwo8NdLaHn300XDHHXfEaC6iVW3VI5AVsYggZiz5TtI0v3pj4JnqjwAiFBvRiFQ0AkCKFVpKItakSZPisw/fP56Fw4cPdwO6/m6LXF5R7gWsAQMGxA8TXi3dunUraQb3zTffxApzRHCQf4v5MClMlgfP5X3X4k5hKI1xKoo+6WnZxg4p/49Qhf9EtiGEMMEkRFzxqsW42/VCBCyEY4RnFgcIj6QTFi4GEJWpFklFE3ZNESOJAKIanoJIu4ag4m9GeESAZHPAKLmK4/YEEpBABQlkF2HYTfD9VcxmANGexRlphGyWldpYq2BXPXQRAk2lEwpMAhJoHQGea3jH8QykgAWZLMOGDYsVWbEIKUy3JsWajWiyYmhkX1BxXBG5ddx9ddsI5F7AIoqDMO7WtmIfttYew9d3PAHEEO6BLbbYYraHJyIJ0Xk8cA3d79ixQkB++umnQ58+fWKVElIz8C0rJmKxa73bbrvF0rqpIUIyzrb2E0DIJ2IA77dyi7cs+Njl5nPXlMdI+6/CI0hAAhKoLAFSoTECx0+TSIOUTli46UL1LTw0SXtnU5XvuMmTJ0cxX4uKyo5Rc0dXxGqOkL+XQMsIUNyAjeXDDjusIasl6ylcbF3N5+/999+PJ6CadbnnnC3rua/qjATqTsAiV5cceNKR/CDV5i2N8MGkEj8ejFQJ28dfgt1RdgCS7w5RdizWd9hhh5irffvtt8f3TZ8+PXpk8RD2Hqj8PXDvvffGPPmtt946+oQQKUlVwVIiFosGFgSEJc+YMWO2ca18j+v7DAiEVOiEb1vSZ/GWwwOBypHJe5DIKzyyLrroougJgy+hTQISkECtEiDagNTBJZZYIqa/UGiE6lrFRCw2y/j9+PHj4+UiWpEmj6hl63gCTYlYfHfxYwGfjh8ne5BPAvjBsaHMeumxxx6LGU9ZEb85ESufV2Wv6p1A7gUsdrt23HHH6IHUlBjBlxNROH5J1fYtm0JYSTNDmGKSiOEmpVvJtUagZNLIA3exxRYLAwcOjOH8F198cRStNtxwwyiIJPN/DFltlSPwz3/+M4qKmN8iHCMgJoGxlIiFlwjiJBWbnFiWd2ySyToGnCyyCsuMt+RsjMnjjz8ezjvvvOhphofgyy+/HHfkSPNcZpllWnIYXyMBCUgg1wT4/kKkZ7HGM27IkCElRSw2yyg2wgbb5ptvHp+NxTwec33Bddy5QhELLx7mjVhJYCWS9VCtYwxemgRaReCpp54Khx9+eCyKhZhPGmCxCtNZEYsCTXy+Pv744/geM2BahdwXl4lA7gWstpi4l4mNh6kyAdLQqO6DeLXOOutEsWqppZaKvfjoo49iaCt+SUwaEUv69u0bKNvKIp0fIq4IcaUCDZE9VC7kwWyrDAEi4BgfOBOBVcxIPytiXXjhhVGIZhz32GMPy1dXYFimTp0aqNrZpUuXMHTo0LgYa4+IdfDBB8eKXKTprr322i7YKjBmHlICEqgegaYicpoTsarXS8/UFgKIWETQnXTSSTGihM1ObAzSPLItx/Q9EqhXAqkaOGsv5oyvvvpqvNRSqdRZEWuVVVaJGRf6TNfr3ZH/68q1gEU0QYqkSaks+UdqD9tCgLE+4YQTYlQVER4IHCmSp/B4+Pvw4N1qq63iTgGCCOH9+PIkPwoetKS2HXnkkW3pju9phgDm+ph4IzgiNCIUlvICSSIWBRZolhyvzu2VLXXcHhHrq6++ip5lNglIQAK1TCAJHMwfEDmKmQ1nRSwii0nHJrKfTbH55psvLLjggrWMoO77nqKQmQMqXtX9cHuB7SDAWooILAplEWlPdWmiUPH4KyViYSVBlBYR+opX7YDvW9tNINcCVqmrI30M0zgiDWjLLbdc3GGZa6652g3EA3QMgT/96U+xFOu0adPCRhttFMaOHRsWXXTRop1hgknqIIaDPGgJZyVtMCt4UTWIlFOq4NnKTyBrxL7++uvHVE98REo1dnbwT6LxZUkKoa3yBMohYrEgsDpk5cfKM0hAApUjUBidg4DVEhHr+OOPD717946phmyamTZYuTEqx5H5vkJ43HvvvY28KgdQj1F3BF566aVo38GzjHXzmmuu2XCNzUWhknmB2MXGtU0CHUmgpgQsdsDwdrn66qvD559/3ogbaWMYFpNaVkr46EjQnrs0AR6kCE6kA2LW/vbbb0cDasqzFvM9I/pn0KBB0Y8CUYToq+zrWLSTekqFoB49eoi+zAQQkB944IG4+4L3GOllhuqXGXIZD9deEauMXfFQEpCABDqEAN5VRAwzV2BuwfyhKRHrySefjBtlzDVLRSN0yIV40iYJMG5spul55Y0igdkJpAhFPif4S/MsxI8220qJWKzVvv76az2vvLFyQaAmBCw+NHzYEKgwmmuqsVN2xRVXRDNvW20QwIQdUWqRRRYJePiQ9kfaWVMiFlf22WefhYceeij069ev4ULxyDr00EPj/x199NHullb4FuDLEBGRhYAiVoVht+PwiljtgOdbJSCBuiJA9D4bX02JWER4Ey1MpAHzCSOv6uoW8GIk0CkJpGyXZM9D0MDPfvaz2VhkRSyiUJdeeumw+uqrR39imwTyQKAmBKzsThhV5bbddttoAE3qIJ4E7733Xpg1a1aYOHFinJAQgXXNNdfEVDRb7RFIRoHkZjclYiFg4Xs1YsSImD54xx13xEqE3B/8fzF/i9qj0fE9Ztea0rpnnHFGePrpp+OEnkjHnXfeOe5mk5oxatSo6GGmiNXx41WqB4pY+R0beyYBCZSfAN9NbIatu+66s3lqNidisVn67rvvxigFxavyj41HlIAEqk/gwQcfjAV57r///jBs2LDoOVwq6GPy5MmxOBbVWjVsr/5YecamCeRewEKY4gOEGIER8fLLL9/kFX366afRD4mqCqNHjzadsIM+AdOnTw9jxoyJ5s8/+clPoglqa1opEYtoLfKvaaQcUmmNHQQaJuKM/XHHHVfSAL41ffC1IYpTpGI+++yzYdVVVw333XdfeOONNyLrW2+9NYqFtKyItcMOO0TzVL4YYfXHzAAAIABJREFUEZdXXHHFVo+/7CtDQBGrMlw9qgQkkC8CWc8r5gSFPpn0NitipUIwzCH5fiOthg0axat8jau9kYAE2k+AzKbx48dH0/ZSIhZRqBTK2nXXXTVsbz9yj1BmArkXsPBGIrIK76uWVn9hUoJH0gEHHBB23333MiPzcC0hkPKsGTcidkj/ZCezW7duLXl7fE22ZOsRRxwRdw0WX3zxsNNOOzVMKom6YmeA0FZSB3v16uWEs8WEm38hZo9EXSWfMSrSkVZByDH+IFnvsayIhScdabxEZhEtaas8ASYbfBYQHCkhTmrnfvvtN5uPXDERi/fSSlWSrHzvPYMEJCCB8hDgu2jcuHHhww8/DJgO81Os2EuhiNWzZ884ZySS28rX5RkLjyIBCXQMAUQqMlnw8KPC+8EHHxwN25Mo35yIRcVBoq+05OmY8fOsTRPItYDFB2f48OFR/SV1sDWNKmkYTRO1ZXXC1pAr32uzleo4KqLG/vvvH4WmlkZlEcKP+IWQki1pXb5eeqSmCFx22WUxyoooKr7sEJP/+te/Rk8QxCsi4qgwiPcc/0YIYaebLz7SeBWvqnN/ffvtt+Gcc84JK6ywQvjyyy9j9ClFL3j+8fkpLIaQRKxJkyaFDTbYIFZsojSyi7bqjJdnkYAEKkeAtPfvv/8+Ps/ShuaECRNKili33HJLLEiCP8xdd93V6vlm5a7EI0tAAhJoGwE8gvfcc8+4oZnWYGRHUJ29ORFr5syZ0Ze4S5cubTu575JAhQnkWsDC44jF8JlnntnqiiIs3thxO++888JCCy1UYYwevhgBjNnxSsJ/ggfpH/7wh4aX9e3bN6b/bb755s2m+xFRgq9Z//79TUWr4q2GGMVO9OGHHx6WXXbZ2cSr1BXGdqmllgqrrbZaFLSIutt+++0Vr6o0VgiL1113XeT/05/+NJ6VhRhRqK+//npJEQvxiokMryOqTvGqSgPmaSQggaoSaErE4vmJ4E+kOCk1VOVyzljV4fFkEpBAmQmwqUkhq7RBSSQWASGsjQurqmYjsegGEVd42m688cZl7pWHk0D5CORewCL/FkPuwjKfzSFA/Grre5s7tr9vOQGicGiErpISyIPz6quvjqWpaRjxH3LIITEyi78X+k3wsGUxTgRea320Wt7LzvtKUgKJltpss81mY8+X2umnnx7WWGON6EGXjbzKEsMfi+qPCCH4h3z33XdR8LK1nwBjwI4ZnxsWWcUKU/ztb38LJ554YhyrVDoc8ZgCCC+++GJ4++23G4lYyUdu2rRp0dPswAMPVLxq/1B5BAlIoAMJfPLJJ/E5x5/4MGIhkS3kUkrEwq/z/PPPj0VKunfv3oFX4KklIAEJlIcAa2D8gQkiSJuT2cqCxUQsXo/th4bt5RkDj1JZArkWsAh7HDlyZPwAIm60piGWnHvuufHHSUlryJX3tXhQkNqUjYT7+uuvYzQWD1D8lVLDI4s0phSVRQgrohW+V7bKEEAg4TPSo0ePGI2DWEg6xUknnRQrfJIGirhIhA6fw8JUNHqFSInQiGBiKy8BxEB2wohCZFwYo8KGUf6+++4biGpk3Fi0UTWSRmQcAnE2EovqM0QbsENHZKORV+UdM48mAQlUlwCCPRsoVKFOba+99gqXXnppo/lDVsTieUl0As9D0uRPPfXUhgIx1e29Z5OABCRQHgJkTmC/w9yRzelUaCkdvSkRiw1NfFA33XTT8nTGo0igggRyLWARKUBUwVprrdVqM/Y777wz+iaRfpiq1lWQo4cuQQAzdxbg5GFno0emTp0aLrzwwhj5g68SvhMpT5sHKB5ZTEBJMywmmgi8fAQefvjhKIAgHhLNQ+ptEg0ROUipIPyYnZntttuuUSRc+jJEWOF1tvITYCft448/jp+JYmITY3TkkUeGxx9/PNx9992xWiR+LkQ94mFAOXhELCLliErg80TEQWujWst/ZR5RAhKQQPsJ8GwbO3ZsTHnHwJ0/8czcZZddYuRqdhOM6G82W/g9rdhr2t8jjyABCUigegSyaYA846gsSETqgAEDZutEVsRic5RNarxs8SnG79YmgVogkGsBC4BEgIwYMSKMGTMmLsxa0khnOuyww+IkprXm7y05vq9pHQHGEAGEaDrExCReDRs2LKy00krxYLNmzQrXX399jAbCfJUJJoKI4lXrWLfl1Uz+U677DTfcECvXZVM5GS8EEryuiJIjQg7x44UXXog73giOt99+e/Q6s1WeAAs0fuaZZ56Gk5EKSuoMIhfjRXXO448/vkG8J9IREZnPGb4ICFhGXlV+rDyDBCRQOQJE/vIcfOSRR8Lyyy/f4AFIFALPODZjiglUmLzzvCRyi2emhX4qN0YeWQISqDwBsicorrTgggvGNRTzczKXWFcRKFDYkoiFFyrBBRZdqvwYeYbyEsi9gJWqmrEAwwtrq622KrnwIhLh1ltvjelq66+/fgwf79atW3mJebRWE2CSyGIanx4W3kReZcWrdEB2EIiYm3feeRWvWk257W9AwKJYApE++FwVVinhyKTkIigSKZdt7NgUe33be+M7myOAIAxznm+kCBY2IuqIxspGn1KBi7F6//33o6jP7pxNAhKQQK0SSBH6pEcjUrG5Qkp0as2JWLV63fZbAhKQQCEBNpMRrhCxWEuxiYlpO62UiPXAAw/EdbXilfdTLRLIvYAF1KxvAYoyESDZaCxyfTErfu6556I5OOLVtdde2+KIrVocuFrrMw9IdggQGYuJV2mc2UklHc3Iq+qNMILHmmuuGT744INwxBFHxJ3pYqIU6aBE0pGmhqDF54yonl69es1mAF+93neuMzEGiI1UemTRxjgVilg33XRTuOCCCwLRdBjw4zmHqI+PmWmDnet+8WolUK8E8NdksUYEAZ5+48aNC0svvXSjy82KWBi789xE+KI0PBFbNglIQAK1TID5O88yNieZx6dCPohYDz74YJzTFxOx+D2ZE7xnlVVWqWUE9r2TEqgJAYuxKRUBUjhu7MJddNFFDalpnXRcc3fZTDZJQ2MhvfrqqxftH2H9pK4VViLM3cXUcYeef/75kiIWuzsIi45Px90AkydPjpMSjNvxfCkmYiHm77rrrgGxq3fv3uHLL78MW2+9dYzIMlWm48bOM0tAAuUjQCEYCvTceOONsWpWKS+rrIhFunth9a3y9cgjSUACEqgeAbJb8DclMODnP/95tIcggyW1pkQssmEwe+/atWv1OuyZJFBGAjUjYHHNLMhIjSHqgMlLakxKyOE99NBDYxi53i5lvEPKdKhSZu5lOryHaSWBb775JoYb89kpjHYrJWIRHUdBBYzBbR1DgHHD84Wxy3q8ZCOxmJgQhUXEFRGp22yzTbjssssU9TtmyDyrBCRQAQJE3iPIs3jDrJifUiIWC73DDz887LbbbjFqy02YCgyIh5SABKpKADsJnmkUwNpiiy2iOL/yyis36kOhiIWVC41NzZ49e1a1v55MAuUkUFMCVvbCWaRlq9aZclbO26Iyxyo0c6/MWTxqUwQKK5Wst9564be//W3YcMMNG03qsyIWnmWkCuK5tMceexhuXOVbDNEKARhhPrtbVujxUphOiLE7O2wLLbSQkVdVHjNPJwEJlJcA312kQxOpTeTVHHPM0XCC5vyu3nrrrfDuu++GnXfeWfGqvMPi0SQggQ4gwCYm0fgUYGKDEtsI5vHFNit5dt5///2xuBmilZ5XHTBgnrLsBGpWwCpGgg8pP9mJTdmJecA2E8iauffo0SNORE0ZbDPONr2RVE7K6lJ5iZ1rIhkx977iiivCtttuW1TEeu211+K5ELF+//vfx8WDrfIEWJQhLiIgEkmF/19htcfmRKzK99IzSEACEqgsAYqLnHDCCbEaNe2kk06KP/PPP3+zIhYLvVS11ciryo6TR5eABKpPgOfbb37zm2gTUUrEokjTcccdF4tp6XlV/THyjOUnkGsBi6iDxx57LFBlhjZt2rSA8DF48OAw33zzzUaDD/Ett9wSVltttbD22muXn5ZHbDeB0aNHR8N9dkKJEOnfv7+G7e2m2vID3HPPPbEoAum2tKzJYzER69VXX42ecjRS0kghtFWeAM8yIqqoFrjEEkvE9BgWcRizr7TSSo06kBWxSBfk+Yjgtfvuu8foK5sEJCCBPBMgUpQo+mKR9Hxf8R1E6h8RWFTNeuihh8LQoUPj30uJWBT74Ye54E477WTkVZ5vAPsmAQk0S4C0aczamd9RPInN5yTKNydiYfbOJmhhimGzJ/UFEsgpgVwLWDB74403wv777x/DHolEaC5nl6geyof++Mc/jpVpbPki8Oyzz4btttsunHLKKeGYY45RvCrj8MyaNSt+oRVbBNx3331hzjnnDIgdRF9ld2CefPLJMHDgwNiTYiJWGbvooVpIAJH3o48+CnvvvXd8B5OTFEVQ7BBE051++ukxjJzn5ahRoxqVlG/haX2ZBCQggaoSmD59enjiiSeKVh+mYiCp6/i1sDFJ43tuyJAhMRq1mIjFs5BKrYj9GrZXdSg9mQQkUAECrGvvvPPOMGLEiPDOO+80nAHPZ+Z9iPQIWcVErBVXXDHMmDEjboSanVSBwfGQHUYg9wLWn/70p3DWWWfF8EhEqZY0IrfSxGWxxRZryVt8TZUIEFH3yiuvxImnvmXlg44IRX47VUiIwMmyZUJPBUgKIJAGSAjxwgsv3OjkiljlG4tyHOmcc84Jm266aSxOUazxjHvmmWdihAHCJO3tt9+OZeKZ0Cy66KLl6IbHkIAEJFAxAohXJ598csm0FhZebHSde+65MfqeNnPmzBid+sEHH4Sbb765kYiFXyARWRMnToxRChq2V2zoPLAEJFAFAsm3luceGSt///vfA5kU+FgR4EFUVXbjOStisaG9/vrrx9RCI6+qMFieoqoEci9gkXLGYox0mNa0wgiG1rzX11aGALsIiFe9e/dWvCojYsQnjBuJvCHCikk/IlYqp8tngX/DvvDLLtuNJGJRHGH48OHxc7fllluG5Zdfvoy99VAtIcCEg88Jqbal2t133x1fk/zkiLLbYIMNFK9aAtjXSEACHUqA1MBBgwaFCRMmxA1HNmAKIwT+/Oc/x0UbqdREYvGdxOKNzUyee3i6EGl11FFHxXRCPB2JvOfYffr0MW2wQ0fYk0tAAu0lQBAHc/Mjjjii0fOMeTrWEoj7iFRZewlErFNPPTW+T8P29o6A788rgVwLWCzGTzvttDixIQyyNY1F/NVXXx2OP/74WHbeJoF6JMAXFKkURN2w20Ljy4uFQFoMkJ6BsEEEFl+CtFKpgknEIsWwWDWTemSYx2siAouIKhZt3bp1K9rFm266KSywwAJNilx5vDb7JAEJSCCJU88991x8jl1++eVRrMqKWESaMgdE5LrtttviZgqFLYgoppgIvoBJxFpjjTUaKmwVRhhLWwISkEAtEiCIY9VVV40R+YWNuT52ERS4wJYF0YqIfKK2rr322hjBr2F7LY66fW4JgVwLWFRNILycnbXWTkh478iRI2P6oUbGLbkVfE2tESgmXjV1DXypIWIdfPDBJUUsTHL5zCAaF5qF1xqfWu4vUXO77rprjCzAPH/uuedudDmMJWnViy++eNhvv/1q+VLtuwQk0AkJ4G/FxguVbUmPKSVisUhDyCI1kII+lINnYzKZF0+aNCluzBBhnF3EdUKkXrIEJFBnBIjGxwqHaNViLUVbsRHApuaSSy4Zi12QathS2506Q+bldBICuRew8OtBwGqtpwsRWExmzj///FaLX51k7L3MGibQlHjFrjTpZPvss09DGmH2Upvyu8JXiS+91kY81jDKDu06QhSTDdJriShI0QdEn2JETBTcL37xi2jeiQknLStE4nnVVJphh16cJ5eABCTQBIFHH300kAq9yCKLxEirUiJWOgTpg7yHeV0S9ceNGxdTqVnI8b2VrUoofAlIQAK1TIAIrPHjx8cUwaWWWqropXz44Ydxs5NoLCOuanm07XtrCORawEJBJjTy0EMPDWuuuWZrrisQwUCoOalSLAxtEqgXAghQeIZwfxOBU6xRMpcdGUSQ5IXVlIi1zTbbxJQ1jB67dOlSL6hyfR1Zs038DKgoQxVByiPTsh4xLOzwI1tvvfXiOCFQ4vEyduzYBmEr1xdr5yQgAQkUEPjiiy9iNNWwYcPCXXfdFed7TYlYRBgQlY+JO9WM2ajkmYn4ZaS9t5cEJFBvBFI0PhH55513Xnw+FjY2PEkfPOSQQxSw6u0G8HpKEsi1gJXSZAgfZyGeqm01N54ppJIPNQZ3c801V3Nv8fcSqAkCKXqKCktEGFKhqVg1Ryb6AwYMiBP75kQsvEgQsPS8qu4twMSEKlkIV1TUwoAYM04WZ+uss07sTBpn/GGyjV22q666qqgvQnWvwrNJQAISaDsBUqFJkSFiOPm5lBKxMDTea6+9wltvvdVwQoyMWzM/bHtPfacEJCCByhHA+mbKlCnxBD/5yU9i9hDrWOb5RGJRqIno08LUQDYCmDfyOiNQKzc+HjlfBHItYIHqpZdeihFYF110Udhiiy2arSqTTa/hPa2tXpiv4bE3Evj/CbzwwgsxsvCTTz6JX2a0YiLWyy+/HP2Rjj766PgaSu0iZpFywcSfzwhfjvyJ/wgm8IpX1b/TLr744mjOiXiI6H799dfHCQhjkxWxGKd33303ps4QqUUlya233trU6OoPmWeUgATKTABRikh5ogv4jmpKxOJZ+Pzzz4df/vKXYfLkyTG9Go+YVMCkzF3zcBKQgAQqToDnGhGo+J2yoUwjmoo5IoIU8/aDDjoo4PfH5iVRq0RkEXX67bffxmyMjTfeOGy22WYV76snkEBeCORewErRVKRMEV4+cODAuFtXrPFBJioBE2o+yCzyW+udlZeBsR8SyBJgF4aUMqowZcWOQhEL8QpRisirYumF+GORT4/pLX5LVHdabbXVNGyv0u3GROW6666LKdGYDjMJwf+Fxu9uvvnmMHjw4NlErCp1z9NIQAISqCoB5m0I95gUE3maraxVKhKLZyU/2YqFVe20J5OABCRQJgJPPfVUQMg/4IADokBPOiCeVkSlpmIVWEcMHz48RupnG+I9G57Z15apWx5GArkmkHsBC3os3PkwU0aZhjiF2pxygalm8+qrr8YIBVJuSMNB8FprrbVyDd/OSaCtBIqJWJtsskmM4iklXnEuhDA8RFKu/D//+c/QtWvXtnbD97WSANW2mKQkzytKwGc9yhSxWgnUl0tAAjVP4M477wwfffRRFLJYsDUlYn311VcxKqFY6nzNg/ACJCCBTkUAAR+LiMMPP7xZv2aei2x8Umzpu+++i2tgLCiWXXbZTsXMi5UABGpCwKKjCFPk/vJBZ/FXqm200UaBylwYHNskUM8EsiIWn4m+ffuGMWPGxDK6pRqvGzJkSFhhhRVi+qE72NW9QwgTx7AYz6tCv6vUk6yIxViSCoqP32677WbaYHWHy7NJQAJtIDB9+vS46cgCi9QXnnXFiomkQ5M2w8YLhuwpIrVQxCJCa/XVV4+RxXzXpciENnTPt0hAAhLIBYF33nknXHPNNeH0008v+Yx8/fXXY6VqgzJyMWR2IicEakbAghcLO8Ior7766sCOXcoV5ndU6Dr44IPDLrvsooldTm4uu1F5Ak2lExY7O55yJ554YvS8stxu5ccnewaKUeBhsOGGG8bqgcX8roqJWKQZ4gtjOnR1x8uzSUACrSeAeMUmCenpqeHbhw/jvvvuG9OjCzdOiKI/44wzYlEK5nKpZUUsjoGvKUK+4lXrx8V3SEAC+SOAgIV4ReBFEu8Le4m5O9YfiPgtLWaWvyu1RxIoL4GaErAKL510KFKgunfvbiRJee8Lj1ZDBFoqYk2dOjX8+te/jgKW4lXHDjC7aePGjYsmxIWm7aln06ZNi+acGHYqXnXseHl2CUigeQKIV1TAXXDBBaMXI5GjbDw+99xzDW8mGgsxa88994zRVEmMwgLisccei0JWdpE2Y8aMmPJ+2GGHKV41PwS+QgISqCECBGL0798/+tLut99+RcV5BKyRI0dGf2eM220SkEANpRA6WBKQQGkCzYlYfEmyMKDcuOJVde4kIq4w3LzxxhtjKs1JJ50UevXq1XDypvyuELgmTpwY1l13XcWr6gyXZ5GABNpJIOtPhZhF+vMee+wR1lhjjRhBwLMwGzmPfwvC1Oabbx6IwkKsZ4OlR48eDT2hMAkiFq818qqdA+TbJSCBXBHguUcEFlH5VGPddtttZ3vOkUJItVW8nRdeeOFc9d/OSKCjCNR0BFZHQfO8EsgjgVIiFgsJxavqjhjGnPi5sKB77733opBVzPOqmIiFzwvRcvxpk4AEJFCrBCjAQ5TpXnvtFatkETFPGvW1114by8YnP1MqaWH/wL/79esXdt9993jJvB7biN69eyte1epNYL8lIIFIgHnh/fffHz1Qe/bsGb38unXrFt56663oFThlypRYZIm/L7bYYvE9CP6kZBOFj/UHBSxsEpCAEVjeAxKoKwKFxu4bbLBBTOcgFc3Iq+oMNaIUPn1ET1FMIjsmxdIFsyIWC7j9999fz6vqDJVnkYAEKkygUMRKUVRffPFFeOCBB2JUwdNPP93QiwMPPNCFWoXHxMNLQALVJfDHP/4xRqQ+++yzDSdGmGeuuN5664WnnnoqViLEE4vG3L1Lly7h1Vdfjf++4YYboshvk4AE/j8CRmB5J0igzghkjW+pykmFE8Wr6g0yO2bslFFVK+2WzZw5MwwePDg8/vjjRT2vGLNTTz01fPLJJ4pX1RsqzyQBCVSBQCkRi1OTLv3RRx9F7yy+q+abb75w2223hdVWW60KPfMUEpCABCpLgCwIUgCPO+64sPzyy8d5IHYeK6+8crj00kujFyCNaFOsJohOTY3oVLyvSLX+4Q9/WNmOenQJ1BABBawaGiy7KoGWEmAXBz+R8847T/GqpdDK9Dp22DDjzPoZ3HPPPXGS8v7770chK0ViEaH18MMPh4033jjcfvvtYbvtttPzqkzj4GEkIIH8EGhKxEq9RMgnxRDzd6ISbBKQgATyTODuu++OvlSbbLJJyW7i/Ycgv/baa8fX8Cy8+OKLw9ChQ+O8kCh8PFPnmWeeKOizkfnhhx/GCCzmihq35/kOsG8dRUABq6PIe14JVIgAX4Z4LrG7Y+RVhSA3cdhUVYZUmZtvvjmwg4aYRQnkrl27xv9DxFpyySXDMcccE2bNmhWOOuqouGgj+sAmAQlIoB4JtETEqsfr9pokIIH6I0AaNBVS8a666qqrwqabbjrbRX733XfRwmPgwIFRrCoUr9IbiLoibXCJJZaoP1BekQQqQEABqwJQPaQEOpLAP/7xj2h+665Nx4wCAuJLL70UPv300xhR9dprr4Xnn38+HHnkkbFD/B7fF8yNaaecckpMH8yWju+YnntWCUhAApUloIhVWb4eXQISqA6BRx99NG4+YsLOZnExEQsBizke1ViXW265RpFX2V4Suf/ZZ5+FnXfeuTqd9ywSqHECClg1PoB2XwIS6DgCiFFff/11DPvu3r17mGOOOWbrDOWRaQcccEDD7/B7wc/gkUceiV4IK620UsddhGeWgAQkUEUCScRiUbfvvvvGSq3ff/+9vldVHANPJQEJtJ3Af/7zn/DEE0/E1EHsHxCyqBRYTMTC22/ixIlhmWWWifO95HmVPTtWEi+88EIUu2wSkEDzBBSwmmfkKyQgAQnMRgC/lt/85jfRnJPqgTvuuGO44IILQq9evRq9lt+zQMOsk5LJhJ2PHj06VqQxZdAbSwIS6IwEeCZScZCFIIu6XXfdNaQKhZ2Rh9csAQnUJgE2MsePHx+GDBlSVMSiSMWAAQOin9W5554bbSWy7dtvv412EghcCli1eQ/Y6+oTUMCqPnPPKAEJ1AGBF198MfTr1y8KVx988EH0HVt//fXD7373u7DOOus0XCG7b4ceemjo27dv9EigLPKaa64ZTj75ZBdsdXAfeAkSkEDrCbDoO+ecc6Lgv9tuu/ksbD1C3yEBCeSEQHMi1i233BIOP/zw+LzDMgK/K0zbKeyDqIU36oQJE0whzMl42o38E1DAyv8Y2UMJSCCHBKgis+qqq4ZtttkmEI11/fXXx120VGEwiVh//etfY/nkG264IV7FRhttFK677rqw4oor5vCq7JIEJCCByhOgUu7HH38cttpqK8WryuP2DBKQQIUJNCViZX/3+eefz9YTPFHPP//8MP/881e4lx5eAvVBQAGrPsbRq5CABMpAgFBuKsogQhWbSDAJQXwiguqVV16JaS+LLLJIPDO/SxUGC0UsSiQTefXNN9+EtdZaK5ZdtklAAhLorAQoNDL33HMrXnXWG8DrlkAdEmhOxGLeeNZZZwWqDtJIJyT1cPjw4WGBBRaoQyJekgQqQ0ABqzJcPaoEJFCDBPC0OvbYY8PZZ58dTjzxxNmuYObMmdGMPXleEVk177zzNryuKRGrBnHYZQlIQAISkIAEJCCBFhJoLp2Qw6Rq4YhWFPSxSUACrSOggNU6Xr5aAhKoYwL33ntv3A0bNWpU2GuvvWa7UnbNhg0bFj2vivld8YasiLXkkktGs/a55por+rwYeVXHN4+XJgEJSEACEpBApyCACPXmm28GoklXWWWVsNhiizVcd0tErE4ByYuUQIUIKGBVCKyHlYAE6osAaYCTJk0KG264YRg7dmxRv6t0xVkRizRDBDFKLNskIAEJSEACEpCABPJNgAqpc84552ydZH73/PPPh1/+8pdh8uTJ8fdEUlFNNRuVXyhiXXnllXH++MYbb4Q+ffqEOeaYI98A7J0EckxAASvHg2PXJCCByhP4/vvvow9LsTDur7/+Ojz77LNh6623bvT7//73v2HcuHEB481Cv6vU42nTpoXf/va34fjjj1e8qvwwegYJSEACEpBmfxvJAAAgAElEQVSABCTQbgJPPvlkOO2008KFF17YqKo0B37ppZditWmK9tDYoGRTs5gRe3YzE+uJXXbZJYwePTosvvji7e6jB5BAZyaggNWZR99rl0AnJ8CEAoGJyQS7Z1k/K9A8+uijoX///uGUU04JgwcPbiRiNeV3hcA1ceLEsO666ypedfJ7zMuXgAQkIAEJSKA2CCBeDRo0KGABMd9880XbiM022yxudBKJf+mll4YBAwaEH//4x/GCSCOkyvTIkSOLFv8hkosKg0TwK17Vxj1gL/NPQAEr/2NkDyUggQoQSOIVVWG6du0aqwMyAUmVYPA3YIeNCQf/h7F7S0Ss1VdfPUydOjXwp00CEpCABCQgAQlIIP8EEK8uueSScMEFF4SePXtGT9P33nsvbnJ269YtzJgxI4wfPz56m5Je+M4778RofDZAU+XqL774IjzxxBOxSjWi17///e9w0003hW233dbIq/zfAvawRggoYNXIQNlNCUigfAQQr4iq6tu3b5xUMMn49ttvoxlnMlpnV+3zzz+Ppd6HDh0apkyZ0qyIxXH3339/Pa/KN1QeSQISkIAEJCABCVSUQBKvLrroorDccssVPRdi1sUXXxzngohZheIVb0L0uuKKK2LhniWWWCIKWPxfly5dKtp/Dy6BzkRAAaszjbbXKgEJhCRe7bzzzmGLLbaI4lVz7a233goHHXRQSRGLCcqpp54aPvnkE8Wr5mD6ewlIQAISkIAEJJATAohXAwcOjL5X/FlqXvjVV1+FI444Imy00UZh1qxZjSKv0qUgVp155plhm222CRtssEFOrtBuSKC+CChg1dd4ejUSkEATBJoSr4jAYuJBOmGx1pSIhYDFTtx2222n55V3oAQkIAEJSEACEqgBAkm8+vOf/xztIqgW2K9fv5Ii1jXXXBMj+DFu33LLLWd73fTp02MkPiIWQpdNAhIoPwEFrPIz9YgSkEAOCSTPKyYUGLMX7rAhYGHOSaRVqQoxxUQsvLIw9sTskx+bBCQgAQlIQAISkEC+CaS0wfPOOy/ccccd4YQTTmhWxMLjCpN3ivyMGDEiHHLIIdEfK/llURjogw8+iF5Zq6yySr4B2DsJ1CgBBawaHTi7LQEJtJxAEq/wJcDb4Prrr49VZQobRpu33XZbk5VikohFRRnCw/fee+9YPhmvLJsEJCABCUhAAhKQQL4JFHpeEUk/atSoFolYRFkNGTIkTJgwIV4khu9UGySKi3buueeG4447rlHl6nzTsHcSqC0CCli1NV72VgISaCUBxCsEqx49esRKMDfffHNREYsILKoOvvHGG6FXr15xAlIqEgvxap999om7cMcee6ziVSvHxJdLQAISkIAEJCCBjiCAeHXYYYdFs3XSAFNrjYhFkZ/zzz8/XH755dFblUYKIhUJEa/mnXfejrg0zymBTkFAAatTDLMXKYHOS4Bw73nmmSdOJkpFYiFeEQq++uqrRwNPdtIQsvr06RPmmGOO2eBNmzYt3HfffeHAAw9UvOq8t5ZXLgEJSEACEpBAjRF4+eWXY+EdIq4K0/xaI2Jx2Ri7v/vuu5HAyiuvHLp3715jNOyuBGqPgAJW7Y2ZPZaABNpBALGKHTJ2zUgnvOyyy6KXQRKvfvjDHzZ7dEopL7PMMopXzZLyBRKQgAQkIAEJSCBfBIjC+vrrr8NOO+00W8daK2Ll68rsjQTqn4ACVv2PsVcoAQkUEMiKWPwKA09SAVsiXglTAhKQgAQkIAEJSKB2CWC6/uabb0b/qvnnn18Rq3aH0p53QgIKWJ1w0L1kCUgghMJIrFLG7rKSgAQkIAEJSEACEuhcBIzE6lzj7dXWDgEFrNoZK3sqAQmUmYAiVpmBejgJSEACEpCABCRQJwQKRSx8s/bcc8/wyCOPRJ/UFVZYoU6u1MuQQO0QUMCqnbGypxKQQAUIKGJVAKqHlIAEJCABCUhAAnVAICticTkbbbRRuOaaa2YzgK+DS/USJFATBBSwamKY7KQEJFBJAoUi1pgxY8IWW2wRZs6cGWbNmhXWWmutSp7eY0tAAhKQgAQkIAEJ5JQA88RjjjkmTJkyRfEqp2NktzoPAQWszjPWXqkEJNAEgayItcACC0TRar/99guHHHKI5u7eORKQgAQkIAEJSKCTEkhRWLvuuquRV530HvCy80NAASs/Y2FPJCCBDibw+eefh0GDBoWJEyeGs88+OwwePFjxqoPHxNNLQAISkIAEJCCBjiTw8MMPh+WWWy6svPLKHdkNzy0BCYQQFLC8DSQgAQlkCNx4443hyy+/VLzyrpCABCQgAQlIQAISkIAEJJAjAgpYORoMuyIBCXQsgRkzZoQXX3wx7LjjjkZedexQeHYJSEACEpCABCQgAQlIQAKNCChgeUNIQAIS+D8C33zzTZhnnnkUr7wjJCABCUhAAhKQgAQkIAEJ5IyAAlbOBsTuSEACEpCABCQgAQlIQAISkIAEJCABCTQmoIDlHSE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gAQkIAEJSEACEpCABCSQawIKWLkeHjsnAQlIQAISkIAEJCABCUhAAhKQgAQkoIDlPSABCUhAAhKQQG4J3HbbbeG4444Lo0aNCnvttVeb+vnvf/87TJo0KVx11VVh2223Df369WvTcZp603/+859w8cUXhzFjxoTRo0eHjTbaqKzn+O9//xumTJkSLrrootCzZ88wYsSIsh7fg0lAAhKQgAQkIIG8E1DAyvsI2T8JSEACEpBAJybQXgHrs88+CzfffHO44447whNPPBFuvPHGsN9++5WdaCUFrC+++CJcc8014b777ovXcMYZZ4RTTjml7NfgASUgAQlIQAISkECeCShg5Xl07JsEJCABCUhAAmUhcNNNN4UBAwZUTMAqSyebOcjDDz8cttlmm6oJWN9++224//772xz5Vg0m5TxHZ7vecrLzWBKQgAQkIIFqEFDAqgZlzyEBCUhAAhKQQIcSeOqpp8Jmm21W0wLWs88+GzbeeOOqCVivv/56eOihh8KwYcM6dOyqdfLOdr3V4up5JCABCUhAAuUioIBVLpIeRwISkIAEJCCB3BJI4k+lUgirceHVFLD+8Y9/hF/96ldhscUW6xTpip3teqtxv3oOCUhAAhKQQLkJKGCVm6jHk4AEJCABCUggdwQUsFo+JJjeX3/99eGYY44Jw4cPr3sBq7Ndb8vvBF8pAQlIQAISyBcBBax8jYe9kYAEJCABCUjg/wgQFYNp+eWXXx723Xff2czXqcz35JNPhksuuSQ8+uijoUuXLmGXXXYJQ4cODWuuuWb4wQ9+0MAyK2Btt912sZof0Vg0Xn/44YeH+eefv83sMVp/4IEHwpVXXhnOOeechiqEs2bNCnfffXf83bnnnhsWXXTRhnN369YtpgPS52xf6cRf//rXaNx+3XXXhRkzZsTqiRtuuGE49thjG1IIzzzzzDBy5MjY5969e4fx48eHVVZZJbzzzjthn332Ca+99lr8XWHU2auvvhrOPvvs8OCDD4Yll1wybLnllqF79+6x2uN8880X+//b3/42/M///E8Dj3T8hRZaKEycODHceeed8Xq47qOPPjpwLdtvv308RrZlz53GoLC/bYH+0UcfxXGnH3/+859jeuigQYPC7rvvHuaee+6GQ77xxhvhN7/5TZgwYUL4/PPP4+sOOOCAeC/xOu6xpq4XnjTOx+u4do6z2267xdTKNdZYo1H3C+/JLMP0wiyT//3f/w2kLlLBkj5+//33cTxgSl/nmGOO+DaOy7jefvvt8d4466yzAr5u3AOMNefhfkktez/wf9l7BU4wmXfeeduC3vdIQAISkIAEOoyAAlaHoffEEpCABCQgAQmUIoBogyBzzz33FK0e+K9//Sucf/754a233oqL+eWXXz6KDCNGjIgiw+9+97u4sE/CUBJPEF2mTp0afvzjHweOQZVDBJBf/OIX8XhtEbEQFiZPnhwuu+yyMGnSpPDMM89EAYv/5++XXnppvEzEKgQ3fKw4N3357rvvYh9WW221BhS875BDDgmbbLJJTONbYIEFogB21FFHxb5mqxB+/PHH4cADD4yiShKwOFDig8CVFUxghIBBZNXPf/7z8M0330RB7YUXXoiCyMILLxz7kUSwPfbYoyECC0HspZdearieU089NV7fH//4xzhGiEkIKUceeWTkO27cuLDuuus2GuJXXnklXhMCyuqrr96mDwB+ZohHVGJEjET0ueCCCwL9YQwR+eacc87Y1z333DOcdNJJYeDAgYFIK4Q7fn7/+99HxqkVu970O8aM/vK+Xr16hbfffjtGpzEWMFtnnXXiSxGjqHh52mmnxdfTN3gjRlFBkvdz7fSNRuVKxuaWW26JAlOfPn3CX/7ylzgeo0ePjtfHeTguAu2LL74YLrzwwijmcg/x7z/84Q9hqaWWCldccUUUT/mzX79+8f5HbEyNY/B7BL3zzjsv3lM2CUhAAhKQQK0RUMCqtRGzvxKQgAQkIIFORKBU9UAW/QgCCABEW6U2ffr0sP/++4cPPvggRqskASUJWIcddlgUjn70ox/FtyBCDBkyJAoM7fHHQiA4/fTT408SsDg+AtUJJ5wQU/IQJoj8+eEPfxjPjUgxePDgRuelEh6iBQIUwheRTUkcQRQhwikrYBFBxOsRoLICFu8pxo7XEBHGudOxv/766yhqIPw0JWAl0QVhhcgwRCTEGfr63nvvRXEHcQYhib7fddddMZoo2xC5EHXoc2HUWUtua95LNUkEqUMPPbSRQIkgheDG+eeaa64oCt1xxx2NuLz88sthp512ihF3vC71oZSAxfk4D/faT3/604YupoqQiIcIlwifH374YRSPfvazn8V7jD7QEJ+I2Np0003DDTfc0CAscU8edNBB8f1Ul0yN8UCshB+vJ0KPhqjL/YNIyL2AwMn9zj2wwgorxN9z7zMGY8eODUsssUTDMRmjk08+Oey9996NrqMlzH2NBCQgAQlIIC8EFLDyMhL2QwISkIAEJCCB2QgUE2FIW0Os6Nq1a4w0yUaTICQloQehBZGCBX1THlhEN5H+1t7UqpSmlRWwuKBiQgr/n/qEuEVaW1bsIJIGsSLbUiXF9ghYRLQhmhGNs+OOOzakqCHIEAHUnICVroeosVtvvTWKVoXtT3/6U9hrr73C+uuv3yDu8BrEueOPPz4cccQRjSLOWnPbkyZHul2pc2ePBVdEyTFjxoRlllkm/ioJVRtssEGjNLpSAhb3H1FVWeEpexzESMTUFVdcMRQbH16bhCdSFlOUG4IS0VikD/J/pHJmG0IfYlxWIPvss8/iPcG1wIB0z8IGHwS3wggzxoR7CqGyLVGGrRkjXysBCUhAAhKoFAEFrEqR9bgSkIAEJCABCbSbQDEBi0U/qWGkwBXz8knC0A477NAgPDQlYBE9RFrWIoss0iiNrrWdb6uAlQQpUsoQ3fBaKhTB6EuxKoStjcDCP4noHiKxiBbi7whNyWspXXNTKXWlBLn0Xq6DSDR8tIiCS9FFpLwhPP36179u5FPVUs4pmm3KlCmtHieimki3Q7h7+umnZxMrS11v1juqVD/TWCUBC9E0G92VhCfEriSEFRO1ssdP/ckKZOk4pMuW8rCaOXNmFEMZA85FemESdXkfHmE2CUhAAhKQQK0SUMCq1ZGz3xKQgAQkIIFOQKCYgJWEnFIRU2nxjw9TinhpSsBKwgA4sz5QrcXbXgEriVGk91VKwOKaOA9CEkIZrIjEQnBae+21m02p4/3NCVi8JkVhrbfeejGdkOgj/Mkwoy9MK2wp58QHb6sU9dTcexHsENKef/75GJm00korBdJIWxKBlc7397//fbZIv2LnTeIREYFEQiUPqpRaiJCXIgKL3aPZY6Z78tNPP21IgWyJgMUxUhTWVVddFa+ZNFm80Ii+yqYVNsfO30tAAhKQgATyRkABK28jYn8kIAEJSEACEmggUEzAwu8JMYDIIYzCqeyXbUkcQDxJqVZNCVgpGoY0sFKpWS0ZknIKWBiH45mUbeWIwMoej5Q+hCyEjX/+85/Rp4vKd7T2RGDx/mwUFpFAsMVgHTEpay7eEq7pNfQRDzCOR9onRvlNNSKiMOfHbwvfLES01qQQJl8zqjWSRtijR49mu8s58dciCorzUj0Qg3nGE9+w5ZZbLh4jRf0RVVYsHTKJVXBM93hLBawkpCHAkUKJB9dXX33VZt+xZi/aF0hAAhKQgASqREABq0qgPY0EJCABCUhAAq0nUEzASgt0onwwJM+aa3OGZNSNoJQqzTUlYKWURPyZspXpWtvb9gpYCCak15FGOGrUqNkEh3IIWIgxmN5nPZeoIojAQ3RUMh9vr4AFuxSFRYVFTMaJfmoPX46ZjO8RsoqlIj7++OPxXPhDYWiOuJn1SWuNgMX5UjQTXDhnMuBP98Zzzz0XfcNWWWWV+F+IRpdcckmsjnnvvfdGfzbS9hCzkg8Xr0M8pFojohZG84WpfURN9e/fP0arpaitlgpY2X5TgZFKlRQSyFa6bO297eslIAEJSEACeSCggJWHUbAPEpCABCQgAQkUJVBMwELowaSaSBdEACJ75p133ob3Izpce+21MfoE3x9aKQHr3//+dxRtSEtDHFl88cXbPBLFBKwUxYPQVlglsJggRT/w91pwwQVj1M+qq67a0J9iJuHJNwshJCvmUamOynlcW9YkHp6kxGUr+OEPRTom6WWFAhbm9lwXnL788svIh38TBYW/VbYCZCG4FIXF64mWa2kUU1MDkAQoqkwiYHEPEFlFpBM8SRVEaCLCaZ999gk9e/ZslM4HX4Sh5J/GdSEypeMWXi+CFOIeIifRXHiGIf59//334bHHHgv3339/TMXEGJ1jITzCZLvttmv2PnrooYfiWG+11Vbx3stGEhI1hdk90VepkmYSsBZbbLFmUxqTyPvII4/ESpF8RuBkk4AEJCABCdQyAQWsWh49+y4BCUhAAhKocwLFBCwumQgWqrghpAwfPjwMHTo0ViVk4X/aaadF8Salw/F6DMQRFYiCQaRBwEBgQeTiGFdffXVDFE1bkCLuIBRwLMQkon8wRv/LX/4Sq/4hLk2YMKGh8h+CC+fkd4hJF110URRSEEEw6Eb0QXzhT/yaXn311fh6qv/17t07Ch8Yz5Oax3E53zrrrBOGDBkS2SDwIEghgmy++eZh5513joIOEUr0k7Q2/o3wRzreySefHNMnE7MUAcSx4Mt1cAwYE02EBxXpgPS/KWEkRWHR3xRJ1Ba+6T0IgghhnBeRjsgn0vLwulp22WUbREhEOcQtREMYYOiPeIXwRMoebLl+oqe4rlLXSzTXXXfdFY499tj4mmxDlEMoTSJjSgvk2BjkZ1MlEbgYK4TJH/zgB/EwSfAiOgpxDI8wfNteeeWVOB6MKcfh9Vw3Ah3XRMPfihTKdKxiTBFyGSv631bfsfaMle+VgAQkIAEJlJuAAla5iXo8CUhAAhKQgATKRqCUgMUJ/vWvf8XKcldccUUUrhAySMVCoEmRV9mOkEo1duzYcOedd0aRAAFi4MCB0a8IgaGtLUVSZd9PRNPee+89m3DQt2/fmGJGHydOnNjwFkSpFKGFuEV0D0Ib14X4gMiBUISwQaojAlyKOkMIQawgEmieeeaJosWBBx4YI6QQmhBHELF4Pf9G/CCyCC8xRDNSBzl+1sQdwQTR7cQTTwxLL710jODhPRtvvHEjTNl+F+NHtNewYcNifwpTPdvKm75NmjQpenfBh4gohB3SE7t3795w2KlTp0ZWRCFxjaTTIXjxJ++j+uMuu+zSIBAVXm+fPn3isTgfEVgIfIiFpdICiZAi+ouIt2KN9yG0wjrdb4w1/ljcE/SpS5cusU+8jkiuJFAVq4ZYqohBOvfbb78dGSGOttV3rK1j5PskIAEJSEAClSCggFUJqh5TAhKQgAQkIIGyEEgCFsILETO22iJABBYCI0JKe0TCWrhqxCh8r4gEQ0gkai01Itlee+21cM8998Q0w+YM6MtxvYiatPb6jpWjLx5DAhKQgAQkUA4CCljloOgxJCABCUhAAhKoCAEELFLA8Asilc5WOwSIXCIdkmi4QpPy2rmKlvU0pTYSFXjQQQeVfBP3M2mshRUmW3aWlr/qiy++iNFnRNC1pHpiy4/sKyUgAQlIQAIdR0ABq+PYe2YJSEACEpCABJohwIIfTylS//B0suWbwPTp08OMGTPCT37ykzBlypRw2WWXRb8tjMfruSWvL1L/DjvssOh/Vtg+//zzhiqK5U7pI/rrzTffjGmmRIDh7fa3v/0t+sTNOeec9Yzea5OABCQggU5EQAGrEw22lyoBCUhAAhLIMwFM1aksh68VJuykWWHIjjcThuW2fBMg6gfj8fvuuy92FE8y/KCyZvr5voK29450QTyp8MjCs2ybbbaJ9y2eVqQPTp48OXz00Ufh9NNPj1zK3fAz45wY29Pw0WpvVc1y99HjSUACEpCABNpLQAGrvQR9vwQkIAEJSEACZSFAGhYCwMiRI+NiHyHgl7/8ZUy3aqraWllO/n8HKWbI3tTxMWUnSoxqdp29IUD+/ve/jybpiFaM41prrVUUC4bwmM0jsrS0EVW03377tfTlVX8dQhUeWBQJwJCdiCvEKgz06Tf3cVMVG9vTYQzkSRmk4iAVGjGT/9GPftSeQ/peCUhAAhKQQO4IKGDlbkjskAQkIAEJSEACEpCABCQgAQlIQAISkECWgAKW94M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OeK348AAAERSURBVAEJSEACEpBArgkoYOV6eOycBCQgAQlIQAISkIAEJCABCUhAAhKQgAKW94AEJCABCUhAAhKQgAQkIAEJSEACEpBArgkoYOV6eOycBCQgAQlIQAISkIAEJCABCUhAAhKQgAKW94AEJCABCUhAAhKQgAQkIAEJSEACEpBArgkoYOV6eOycBCQgAQlIQAISkIAEJCABCUhAAhKQgAKW94AEJCABCUhAAhKQgAQkIAEJSEACEpBArgkoYOV6eOycBCQgAQlIQAISkIAEJCABCUhAAhKQgAKW94AEJCABCUhAAhKQgAQkIAEJSEACEpBArgkoYOV6eOycBCQgAQlIQAISkIAEJCABCUhAAhKQwP8DE6GoU7iTfC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0600" y="2266950"/>
            <a:ext cx="3774233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Contents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of Data Analysis: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and Old customer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age distribution.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Bike </a:t>
            </a:r>
            <a:r>
              <a:rPr lang="en-US" dirty="0"/>
              <a:t>related purchases based on </a:t>
            </a:r>
            <a:r>
              <a:rPr lang="en-US" dirty="0" smtClean="0"/>
              <a:t>industry.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RFM </a:t>
            </a:r>
            <a:r>
              <a:rPr lang="en-US" dirty="0" smtClean="0"/>
              <a:t>Segmentation.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Cars </a:t>
            </a:r>
            <a:r>
              <a:rPr lang="en-US" dirty="0"/>
              <a:t>owned in each </a:t>
            </a:r>
            <a:r>
              <a:rPr lang="en-US" dirty="0" smtClean="0"/>
              <a:t>state.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Mass customer Age Distribution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UBuB+5593+Y890Ftvszjt3Ros9wuOPHHHveAr0YAAQQQyIoAATIrZ5LjQAABBBCoSiBP4XHmXffaM7dfXpUPKyOAAAIIIFBMgABJXSCAAAII5E4gb+FRJ5gAmbsy54ARQACBRAQIkImwslEEEEAAgbQK5DE8EiDTWo3sFwIIIFB/AgTI+jtn7DECCCCAQDMF8hoeCZDNLBg+hgACCCCwhgABkqJAAAEEEMiFQJ7DIwEyFyXOQSKAAAI1ESBA1oSZL0EAAQQQ8CmQ9/BIgPRZfXw3AgggkC0BAmS2zidHgwACCCBQIEB4/BcIk+hwaSCAAAIIxCFAgIxDkW0ggAACCKRSgPD479NCgExlibJTCCCAQN0JECDr7pSxwwgggAACLgKEx6ZKBEiXqmEdBBBAAIFKAgTISkL8HQEEEECg7gQIj2ueMgJk3ZUxO4wAAgikUoAAmcrTwk4hgAACCDRXgPBYXI4A2dyK4nMIIIAAAlEBAiT1gAACCCCQGQHCY+lTSYDMTJlzIAgggIBXAQKkV36+HAEEEEAgLgHCY3lJAmRclcZ2EEAAgXwLECDzff45egQQQCAzAr0veygzx1LuQP7x1+YdJwEyF+XBQSKAAAKJCxAgEyfmCxBAAAEEaiFAgKQHshZ1xncggAACeRcgQOa9Ajh+BBBAICMCBEgCZEZKmcNAAAEEUi1AgEz16WHnEEAAAQRcBQiQBEjXWmE9BBBAAIHmCxAgm2/HJxFAAAEEUiRAgCRApqgc2RUEEEAgswIEyMyeWg4MAQQQyJcAAZIAma+K52gRQAABPwIESD/ufCsCCCCAQMwCBEgCZMwlxeYQQAABBIoIECApCwQQQACBTAgQIAmQmShkDgIBBBBIuQABMuUniN1DAAEEEHATIEASIN0qhbUQQAABBFoiQIBsiR6fRQABBBBIjQABkgCZmmJkRxBAAIEMCxAgM3xyOTQEEEAgTwIESAJknuqdY0UAAQR8CRAgfcnzvQgggAACsQoQIAmQsRYUG0MAAQQQKCpAgKQwEEAAAQQyIUCAJEBmopA5CAQQQCDlAgTIlJ8gdg8BBBBAwE2AAEmAdKsU1kIAAQQQaIkAAbIlenwWAQQQQCA1AgRIAmRqipEdQQABBDIsQIDM8Mnl0BBAAIE8CRAgCZB5qneOFQEEEPAlQID0Jc/3IoAAAgjEKkCAJEDGWlBsDAEEEECgqAABksJ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kAAbIlenwWAQQQQCA1AgRIAmRqipEdQQABBDIsQIDM8Mnl0BBAAIE8CRAgCZB5qneOFQEEEPAlQID0Jc/3IoAAAgjEKkCAJEDGWlBsDAEEEECgqAABksJ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V6Cn505c6YdddRRJb+hc+fOdscdd1jXrl2brPPSSy/Z0Ucfba+88kqTf58yZYqdfPLJTf5t1apVdvfdd9sVV1xh8+fPtwMOOMCGDRtm3bp1s4aGhgSPjk0jgAAC8QsQIAmQ8VcVW0QAAQQQKBQgQKawJr788ksbMmSITZ48ueTenXDCCXbNNddY+/btG9dZuXKlXXrppTZixIgmn9t3333t5ptvtk033bTx31esWGHjxo2zWbNm2bXXXmtdunSxhx9+2M4991ybOHGi9ejRI4Uy7BICCCBQWoAASYDk+kAAAQQQSF6AAJm8cdXfoF7E2267zQYOHGidOnVq0hv41VdfBb2E2223nQ0aNKjJtl988UW75ZZb7OKLL7Y2bdqU/d7Zs2cH2586dar16tUrWHf16tU2YcKE4Lv17+rlZEEAAQTqRYAASYCsl1plPxFAAIF6FiBApvDs3X///bbHHntYu3bt1ti7d955JwiOY8eObTJ8VT2Ko0aNsoMOOsh23XXXske1ZMmSYBsLFy606dOnByE1XJ599lk79NBD7ZRTTgmC6FprrZVCIXYJAQQQWFOAAEmA5LpAAAEEEEhegACZvHGs3/CHP/whePaxcPiqeh+PPfZY03ONBx98sPXv39923HFHa9Wq1Rrf/9RTT1nv3r3tsMMOC3oc27Zt27jOBx98YH379rXWrVuvMew11gNhYwgggEDMAgRIAmTMJcXmEEAAAQSKCBAg66gswuGrel4xOiGOeh/VW6geyOhy4okn2uWXX26bb755k3/Xs5WDBw+2yy67zC688MImf1u6dKmdfvrp9sADD9hdd91lu+yySx0JsasIIJBnAQIkATLP9c+xI4AAArUSIEDWSjqG73nrrbfs1FNPDSa/UYgsXD7//HN7++23g4lxrr/+etNw1+7duwf/Xc9Mhosm2bnooots0qRJazxHGZ3AZ86cObbffvvFsOdsAgEEEEhegABJgEy+yvgGBBBAAAECZB3VgF7toV7Bq6++uujzkdFD+eijj2zo0KHBZDh63jEcqhoNiNOmTQuGq0aXSn/3yaXnM1kQQACBUgIj7v40Fzj/+OtDzTrOycOOaNbn+BACCCCAQHoFfIwWJECmtx6a7Nny5cuDQKj3Pha+z7HUIXz88cdBeNQzj+Fw1EoBsdLffXIRIH3q890IpF+AAFn+HBEg01/D7CECCCBQrQABslqxHK1fafhqKQoNQ+3Tp49dd911dswxxwSv6tC7IvWfSj2Qc+fOtb322itHyhwqAgjUswBDWMufvWduv7yeTy/7jgACCCCQEgF6IFNyIirthoavKgwWzppa6XN6DvL444+30047rXG4ajiJjibdOf/885tsYtGiRcF6b775ZjDbq3o8WRBAAIF6ECBAEiDroU7ZRwQQQKDeBQiQdXAGw+Gru+222xrPLFbafQXCAQMGBJPmhF3c8+bNswMPPDB41+OYMWNsnXXWadxMGDjXW2+94PnJjTbaqNJX8HcEEEAgFQIESAJkKgqRnUAAAQQyLkCArIMTrOGrv/jFL4LZV6Ozqbrs+vPPP2/qcRw7dqwpFGpZsmRJ8BylnncsDIlhuLzkkktsyJAh1tDQ4PI1rIMAAgh4FyBAEiC9FyE7gAACCORAgABZByd5+vTp9uijj5Ycvrps2TJ7+eWXbccdd2wyO6v+Xe95POqoo4LXeUSX2bNn28CBA23GjBnWs2fP4E8rV64Mgqb+pmDZuXPnOtBhFxFAAIF/CRAgCZBcCwgggAACyQsQIJM3btE3hLOi9urVy4488sii27r11lvt2GOPtb333juYqXXXXXe1BQsW2I033mj9+/e3PfbYY42exBUrVgQ9mgqmV111lW2xxRam5yz1XOTEiROtR48eLdpvPowAAgjUWoAASYCsdc3xfQgggEAeBQiQKT/rCoLnnHOO/frXv7att9666N4uXrw4CIOTJk0y/XeFP828etxxx1mHDh1KHqGerVRoHD16tL3//vtBT6W+q9phsiknZPcQQCAnAgRIAmROSp3DRAABBLwKECC98vPlCCCAAAJxCRAgCZBx1RLbQQABBBAoLUCApDo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KQ+gC5atUqW7p0qbVv394aGhpsxYoVtvbaa7fkmPksAggggEAGBQiQBMgMljWHhAACCKROILUB8r333rNx48bZ1KlT7Yc//KFNnz7d1l9/fbv99tvtlVdesV/84hfWsWPH1IGyQwgggAACfgQIkARIP5XHtyKAAAL5EkhlgFRA7N+/vz355JPB2dh///2DANmhQ4fgf8+cOdNuvvlmmzx5sm288cb5OmMcLQIIIIBAUQECJAGSSwMBBBBAIHmB1AXIlStX2qWXXmq33XabDRkyxL73ve/ZjTfeaGPGjGkMkB988IH17dvXDj300GAdDW1lQQABBBDItwABkgCZ7yuAo0cAAQRqI5C6ALlo0SIbMGCAnXnmmbbPPvuY/vfw4cNt5MiRjQFS/6YAqecip0yZEgxtZUEAAQQQyLcAAZIAme8rgKNHAAEEaiOQygAZDYzFAuSCBQvsmGOOsU022aTJ0NbakPEtCCCAAAJpFCBAEiDTWJfsEwIIIJA1gdQFyK+++souu+wyO+6446xLly5r9EBqiOv48eNt6NChNmjQIJswYYK1bds2a+eF40EAAQQQqFKAAEmArLJkWB0BBBBAoBkCqQuQOoZ58+YFzz1efPHFQTgMeyTXXXddmzFjhp177rn29ddf2x133GG9evVqxmHzEQQQQACBrAkQIAmQWatpjgcBBBBIo0AqA+Tq1avt1ltvtbPPPtu23HJLe//9922bbbaxt956y955553g2Uf1PJ500knWunXrNLqyTwgggAACNRYgQBIga1xyfB0CCCCQS4FUBsjwTLz77rt2yy232Ny5c+2NN96wTp06Wffu3e3444+37bffntlXc1myHDQCCCBQXIAASYDk2kAAAQQQSF4g1QEy+cPnGxBAAAEEsiJAgCRAZqWWOQ4EEEAgzQKpC5CfffaZTZo0yQYPHmzrrbdeWbtPP/3UZs2aZV988YUdcsghtsUWW6TZmn1DAAEEEEhQgABJgEywvNg0AggggMD/F0hdgAxf23H55Zfb2muvbStWrAiec1SYbGhoaDxxX375ZTAT6z//+c9gkp0//vGP1qNHD/vRj37EyUUAAQQQyKEAAZIAmcOy55ARQACBmgukMkCefPLJ9vHHH9sTTzzRCKIexhEjRtgPfvCD4N9efPFF69Onj51zzjnB6zyWLFliY8eOtSFDhti3v/3tmkPyhQgggAACfgUIkARIvxXItyOAAAL5EEhlgOzbt6/dd999wRnYfffdg97HhQsX2uLFi4NXd+y6667Bqz5+/OMf27Rp00zra5k8eXLQW6kAyoIAAgggkC8BAiQBMl8Vz9EigAACfgRSGyD1POOll15qm266aSCzatWq4B2Q8+fPt1GjRtnTTz+9RoDUqz8eeeQRGzdunH3jG9/wI8q3IoAAAgh4ESBAEiC9FB5figACCORMIJUB8qyzzrLLLrvMtt566yanQ72Qet5x9OjR9txzz1mvXr3sscceC17toUXhUcNYp06dahtssEHOTiWHiwACCORbgABJgMz3FcDRI4AAArURSF2A1LOMConqfezYsWMThbfeeisIluPHj7d77rnH+vXr1yRATp8+PQiP+r8dOnSojSDfggACCCCQCgECJAEyFYXITiCAAAIZF0hdgPzqq6/sggsusB122CEIiG3atAlOwYcffmgXX3yxbbzxxkG4/N3vfmennnqqzZkzJ3hOUsuECRPsL3/5i02ZMsXWX3/9jJ86Dg8BBBBAICpAgCRAckUggAACCCQvkLoAqUN+5plnghlW9RzjlltuaXo3pGZkPfzww4NXdbz77rvBs5ALFiyw6667zg466CD75JNPgslzttpqKxszZoyts846yevxDQgggAACqREgQBIgU1OM7AgCCCCQYYFUBsjVq1fb448/bnoWUpPlaNFrPDR0dZtttrGZM2faL3/5S+vfv38wI+usWbPsiy++CGZo1X/v2bNnhk8Zh4YAAgggUEyAAEmA5MpAAAEEEEheIJUBMjxszbz66aefWqtWrYJXeTQ0NBQVUe/kGWecYT/84Q+DSXTatWuXvBzfgAACCCCQKgECJAEyVQXJziCAAAIZFUh1gMyoOYeFAAIIIJCAAAGSAJlAWbFJBBBAAIECgboNkB988IFdeOGFQY8jM65S1wgggAACBEgCJFcBAggggEDyAnUZIFesWGG//e1v7c477+SVHcnXCN+AAAII1IUAAZIAWReFyk4igAACdS5QVwFSz0Rq9tVf/epXwWs89t9/fwJknRcgu48AAgjEJUCAJEDGVUtsBwEEEECgtEBdBMgvv/zS/vznP9vEiRPtvvvuazwaAiSljQACCCAQChAgCZBcDQgggAACyQukOkDq/Y/Tp0+3//mf/7G//vWvgUb79u2DV3roHZF6DlJ/5xnI5AuFb0AAAQTSLkCAJECmvUbZPwQQQCALAqkLkHoH5DvvvGOTJk2y6667zhYvXtwYHPv06RO8/3Hrrbe2Dz/8kEl0slCBHAMCCCAQkwABkgAZUymxGQQQQACBMgKpCZB6vvHJJ58MguOsWbNs6dKlwW5///vfNwXH119/3SZMmNDY26j1tY56JPWeSBYEEEAAgXwLECAJkPm+Ajh6BBBAoDYC3gOknm986KGH7L//+7/t0UcfbTxqDVM966yzrEePHvbpp5/a8OHDbeTIkQxXrU1d8C0IIIBA3QkQIAmQdVe07DACCCBQhwJeA6R6EM8++2ybMmVKQLfhhhvamWeeaSeeeKJtueWW1tDQEPz7okWLCJB1WFzsMgIIIFBLAQIkAbKW9cZ3IYAAk2MYTAAAIABJREFUAnkV8Bogha5nHl999VX7zW9+Y/PmzbMBAwbYcccd16SnkQCZ1/LkuBFAAAF3AQIkAdK9WlgTAQQQQKC5At4DZHTH3333XbvxxhuDHskjjzzSBg0aZNtvv30wkQ5DWJt7ivkcAgggkA8BAiQBMh+VzlEigAACfgVSFSBDiujrOzSUtV+/fvbAAw/YmDFjmETHb73w7QgggEBqBQiQBMjUFic7hgACCGRIIJUBMvSNTrCj3slzzz3X+vfvb+3atQveAXnhhRfa2LFjmVgnQwXJoSCAAALNFSBAEiCbWzt8DgEEEEDAXSDVATI8jPAVH7/+9a/tueeeC4a2apkzZ45NmzaNAOl+vlkTAQQQyKwAAZIAmdni5sAQQACBFAnURYAMvTThzltvvRW8D/Kmm26yPfbYw6ZPn06ATFFBsSsIIICALwECJAHSV+3xvQgggECeBOoqQEZ7JGfMmBGER3og81SuHCsCCCBQWoAASYDk+kAAAQQQSF6gLgOkWD7++GO78sorbejQobbBBhskL8U3IIAAAgikWoAASYBMdYGycwgggEBGBOo2QGbEn8NAAAEEEIhJgABJgIyplNgMAggggEAZAQIk5YEAAgggkAkBAiQBMhOFzEEggAACKRcgQKb8BLF7CCCAAAJuAgRIAqRbpbAWAggggEBLBLwGSM2q+sYbb1irVq3sO9/5TkuOg88igAACCORcgABJgMz5JcDhI4AAAjUR8Bog586dayeddJJ973vfs6lTpzIZTk1OOV+CAAIIZFOAAEmAzGZlc1QIIIBAugS8Bcgvv/zShgwZYvfee6+NHz/ejjjiCGtoaEiXDnuDAAIIIFA3AgRIAmTdFCs7igACCNSxgLcAuWjRIhswYICdeeaZts8++zQSLlmyJAiUZ599dtkeyeXLl9srr7xiO+ywg7Vp06aOT0H5XX/ppZfs6KOPDo41ukyZMsVOPvnkJv+2atUqu/vuu+2KK66w+fPn2wEHHGDDhg2zbt26FQ3n1a6fWWQODAEEMiFAgCRAZqKQOQgEEEAg5QLeAuTSpUtt9OjRds4551iHDh0amRQshw8fbiNHjmzy74WOruul3L/s7q1cudIuvfRSGzFiRJP19t13X7v55ptt0003bfz3FStW2Lhx42zWrFl27bXXWpcuXezhhx+2c8891yZOnGg9evRoso1q169nR/YdAQTyIUCAJEDmo9I5SgQQQMCvgLcAqcO+6aabgt7DPn36WOvWrQMJl2CoyXcUjq666iq7/vrrywZNv7wt+/YXX3zRbrnlFrv44osr9rLOnj3bBg4cGDxL2qtXr+CL5TRhwgS77bbbgn/v3Llz4w5Vu37LjoRPI4AAAskLECAJkMlXGd+AAAIIIOA1QC5btizobVQPWXOW/fff36ZPn57JAKkewlGjRtlBBx1ku+66a1keDfsdNGiQLVy4MPDo1KlT4/rPPvusHXrooXbKKacEQXSttdayatdvzrnhMwgggECtBQiQBMha1xzfhwACCORRwGuAFLieZVRv4g033GAPPvigLV682Pk8ZDlAqvfx2GOPNT2nePDBB1v//v1txx13DF55Urg89dRT1rt3bzvssMOCHse2bds2rvLBBx9Y3759gx7ecNhrtes7nxBWRAABBDwKECAJkB7Lj69GAAEEciPgPUAWSrsMYVWoeuCBB+yaa64Jgmf0GcosnDn1Pqq3UD2Q0eXEE0+0yy+/3DbffPMm/z558mQbPHiwXXbZZXbhhRc2+ZueNT399NMDr7vuust22WUXq3b9LJhyDAggkH0BAiQBMvtVzhEigAAC/gXqMkCKzSVo+udt2R58/vnn9vbbbwcT4+hZz3feece6d+8e/PftttuuceOaZOeiiy6ySZMmBUNZo0v4uhSFxjlz5th+++0XTMpTzfotOwo+jQACCNRGgABJgKxNpfEtCCCAQL4FUhcg8306Sh/9Rx99ZEOHDg0mw1FIDIeqRgPitGnTguGqpQKk/n7kkUcG799UoHRZv3B7Ps+PnudkQQABBEoJjLj701zg/OOvDzXrOCcPO6JZn4vjQ3/9cLXpP1lf2ny9yI76z45ZP0yODwEEUiSg0YW1XuoiQKon7uuvv7b27ds3ztZaa6g0fN/HH38chEc9wxgORyVApuHMsA8IIJAGAQJk+bPgK0DmKTzOefgx8+WchmuQfUAAgdoLECAj5nrO8aGHHgqe63v00UeDv2y44YZ21FFHBT1o22+/vTU0NNT+LHn+Rg1D1WtPrrvuOjvmmGOCV3XoXZH6T6Uexblz59qee+5Z1fp77bWX5yPm6xFAAAE3AYawlnd65vbL3SBjXOu+Z9+3Oc99EOMW07mpDm2W28y77g12zodzOlXYKwQQyKpAKnsgNYmMhmjqWT1NAlO4KEhqAh0FqLyFSD0Hefzxx9tpp53WOFw1nBRHk+6cf/75Tbj0rKiGob755pt2xx13WNeuXRsn0XFdP6vFz3EhgEC2BAiQ6QqQeQyPBMhs3VM4GgQQKC6QygAZ9rLtscceduaZZ9ruu+9u3/rWt4KwqCGbTzzxRDBD6SWXXBJMKpOnRYFwwIABwSQ4YZf1vHnz7MADDwze9ThmzBhbZ511GknCwLneeusFz09utNFGVu36efLlWBFAoH4FCJDpCZB5DY8EyPq9f7DnCCDgLpC6APnVV1/ZsGHDrF27dnbBBRc0eadh9LD0HOCdd94Z9FJGA5P7odfnms8//3zQgzh27FhTKNSyZMkSO/nkk4NwHYbE8OjCsKiwraG/CuHVrl+fUuw1AgjkTYAAmY4AmefwSIDM212H40UgnwKpC5DqYTvrrLOCZx+33nrrkmdF66kXTu9F3GCDDTJ19pYtW2Yvv/yy7bjjjkGQDhf9u97zqOdAC3teZ8+ebQMHDrQZM2ZYz549g4+sXLkyCJr6m4Jl586dG7dV7fqZAuZgEEAgkwIESP8BMu/hkQCZyVsLB4UAAgUCqQyQw4cPt5EjR1qHDh1KnrAFCxYEQ1ivvvrqsuvV4xm/9dZb7dhjj7W99947eHXHrrvuajreG2+80fr3728a2lv47KeeGx03blww4dBVV11lW2yxhc2cOTMY6jtx4kTr0aNHE4pq169HR/YZAQTyJUCA9BsgCY//8mcSnXzddzhaBPIokLoAqSGsYS/bbrvtVvScaGKd//qv/zLN1Bq+DzFLJ2/x4sVBGJw0aZLpvyv8aebV4447rmxYXr58eRAaR48ebe+//37QU3nOOefYdtttV5Sn2vWzZMyxIIBA9gQIkP4CJOHx3/YEyOzdWzgiBBBoKpC6AKnde+SRR+yXv/xl8B/1wukZR72uQmFKf1NAevXVV4NhmYcffjjnFAEEEEAAASNA+gmQhMem7gRIbkYIIJB1gVQGSA2vvOmmm4JJX4q9xqN9+/ZBL6X+3rp166yfI44PAQRyLJCnxvkFJ/64RWeaAFn7AJmn+gzf81ipSAmQlYT4OwII1LtAKgOkUNXj+OKLL9r48eNt1qxZjUFyzz33DCbP2WeffaxVq1b17s/+I4AAAiUF8tY4b2nDmwBZ2wCZt/p0vVW1tI5dv4f1EEAAAV8CqQ2QURA9F6meyDZt2ti6667ry4rvRQCBIgJ5akS2tIesmgLKk2vYs9PShjcBsnYBMo/16Xr9trSOXb+H9RBAAAFfAnURIH3h8L0IIFBeIG+NyFo1DPPmGlZZS30JkLUJkHmtT9f/f9DSOnb9HtZDAAEEfAkQIH3J870I1LlAHhuRtWgY5tGVAFndzeAff32oug/8/7Xjql+Cem2CerNOMh9CAAEEaiBAgKwBMl+BQNYE8hpy4mqAl6qHvLoSIKu7QxAgq/Nq7tq+nZu733wOAQQQSFqAAJm0MNtHIGMCeQ45SQbIPLsSIKu7SfgONvRA0gNZXcWyNgIIZE2AAJm1M8rxIJCgQN5DTlIBMu+uBMjqLloCZHVezV3bt3Nz95vPIYAAAkkLECCTFmb7CGREgJBjlkSAxPXfF0hLfekZq03PGM61cc7I/+vgMBBAIIMCXgOk3vX42Wef2YoVKwJavddx/fXX5/2OGSw0Dqm+BQg5/zp/LQ04hVWAa1ORlvoSbGoTbHCujXN9/38N9h4BBLIs4DVALlq0yPr27Wtvv/22nXfeeXbggQfaJptsQoDMcsVxbHUnQMiJr4csevJxXfNSIEC63R58D60kQBIg3SqVtRBAIKsC3gPkgAED7Mwzz7R99tknq8YcFwJ1K0DIibeHLNwarsUvCQKk262CAOnm1NK1fDu3dP/5PAIIIJCUgPcAef7559vIkSOtY8eOSR0j20UAgWYIEHLi7yHTFnEtXYwESLcL1XewoQeSHki3SmUtBBDIqoD3ADl8+PAgQHbo0KEqYw1/be5nq/oiVkYghwKEnGR6yHBNtuFNsEnWN9w6zrVxzuH/6+GQEUCgTgTqNkC+9dZbdtFFF9mVV15Zdfisk3PDbiLgRYCQQw9ZSwvPVw8ZwaY2wQbn2ji39Drk8wgggEBSAt4D5ODBg61Lly7Wtm1b52N899137cEHH7StttrKpk+fToB0lmNFBMoLEB6TbRjS8MY3jnuQr4BOD6Tb2WvpUGy3b2EtBBBAwJ+A9wCpWVjvu+++Zgnsv//+BMhmyfEhBIoLEHAIOHFcG74CDvWbbP0SIN2uDgKkmxNrIYBA/Qp4D5DN6YFcuXKlPfLII4E6PZD1W3zsefoEaIAn2wDHF984rnpfAZ0A6Xb2CJBuTqyFAAL1K+A9QDZ3IhyegazfomPP0ytAwCHgxFGdvgIO9Zts/RIg3a4OAqSbE2shgED9CtRtgFyyZImNHz/ezj77bNtggw3q9wyw5wikSIAGeLINcHzxjeNy9xXQCZBuZ48A6ebEWgggUL8C3gPk0KFDbcSIEdapU6f6VWTPEciIAAGHgBNHKfsKONRvsvVLgHS7OgiQbk6shQAC9SvgPUD269fPTjjhBDvuuOOsoaGhfiXZcwQyIEADPNkGOL74xnGb8BXQCZBuZ48A6ebEWgggUL8CXgOkhqEOGjTI7r33XtNsrH369LEf//jH1qZNm/oVZc8RqGMBAg4BJ47y9RVwqN9k65cA6XZ1ECDdnFgLAQTqV8BrgKxfNvYcgWwK0ABPtgGOL75x3Dl8BXQCpNvZI0C6ObEWAgjUr4DXALlo0SJr7iys9UvOniOQXgECDgEnjur0FXCo32TrlwDpdnUQIN2cWAsBBOpXwHuA1HsgL7zwQuvatWv9KrLnCGREgAZ4sg1wfPGN41bhK6ATIN3OHgHSzYm1EECgfgW8B0g9+/jqq69a586drVWrVlVJbrvttjZq1Chbf/31q/ocKyOAQHEBAg4BJ45rw1fAoX6TrV8CpNvVQYB0c2ItBBCoXwHvAVKzsGrinIMPPtg233zzspLz5s2zM844w9555x07+uijbcKECbbZZpvVrz57jkDKBGiAJ9sAxxffOC55XwGdAOl29giQbk6shQAC9SvgPUCef/75NnLkSOvYsWNJxRUrVtj06dPt7LPPtsWLF9uwYcPsggsusPbt29evPHuOQAoFCDgEnDjK0lfAoX6TrV8CpNvVQYB0c2ItBBCoXwGvAfLzzz+3P/zhD3bYYYfZuuuuW1Txyy+/tHHjxtnYsWODv2vIqp6bbN26df2qs+cIpFSABniyDXB88Y3j0vcV0AmQbmePAOnmxFoIIFC/Al4DZCW2jz76yIYOHWpTp0617bbbzq688krbf//9raGhodJH+TsCCDRDgIBDwGlG2azxEV8Bh/pNtn4JkG5XBwHSzYm1EECgfgVSGyCfe+654HlHPffYvXt3u+qqq2znnXeuX2n2HIE6EKABnmwDHF9847gN+AroBEi3s0eAdHNiLQQQqF+B1AXIVatW2Z133mnnnXdeMFnOCSecEAxf3WSTTepXmT1HoE4ECDgEnDhK1VfAoX6TrV8CpNvVQYB0c2ItBBCoX4FUBcjo845Lly5lspz6rSv2vE4FaIAn2wDHF984bg2+AjoB0u3sESDdnFgLAQTqVyA1ATKcXfW6664LZlfVKzpOOukkJsup39piz+tQgIBDwImjbH0FHOo32folQLpdHQRINyfWQgCB+hVIRYB89dVX7cwzz7Q5c+Y4T5azaNEiGz58ePAKkA4dOtTvGWDPEUiRAA3wZBvg+OIbx+XuK6ATIN3OHgHSzYm1EECgfgW8BsjVq1fbfffdZ2eddZYtWLAgmCxn8uTJ1qVLl4qiL774oo0YMcImTZpEgKyoxQoIuAkQcAg4bpVSfi1fAYf6TbZ+CZBuVwcB0s2JtRBAoH4FvAZI9SL27ds3CJFaunXrZh07dqyoqWcl58+fb3vssYdNnz6dAFlRjBUQcBOgAZ5sAxxffN2uxHQGdAKk29kjQLo5sRYCCNSvQCoC5CeffGLjx48Phq+6LJqp9fe//73NnDnTpk2bRoB0QWMdBBwECDgEHIcyqbgKPZAViVq0gi9fAqTbaSNAujmxFgII1K+A9wDZr18/GzJkiPXq1asqxYULFwbPQI4ePZoAWZUcKyNQWoAASYCM4/rwFXCo32TrlwDpdnUQIN2cWAsBBOpXwHuAHDp0aPAsY6dOnapSXL58ub3yyiu2ww47WJs2bar6LCsjgEBxARrgyTbA8cU3jnuPr4BOgHQ7ewRINyfWQgCB+hXwGiA/++wz+9Of/mQHHnigrbfeevWryJ4jkBEBAg4BJ45S9hVwqN9k65cA6XZ1ECDdnFgLAQTqV8BrgNQkOs3tgaxfcvYcgfQK0ABPtgGOL75xXP2+AjoB0u3s+QiQ9z37vs157gO3HazjtTq0WW4XnPjjOj4Cdh2BbAh4D5CahXXXXXe1wYMHW9u2bcuqtm/f3tZZZ51syHMUCKRQgIBDwImjLH0FHOo32folQLpdHbUOkHkKjzPvutdq7et21lkLgXwJpCJA6jUelV7hoeGuTzzxhPXs2dNOO+00O+yww6x169b5OlscLQIJC9AAT7YBji++cVzCvgI6AdLt7NUy4OQtPOoM1NLX7YyzFgL5E/AeINXzeP7559vOO+9cUV+v73jjjTfs4osvtp122snOOeccQmRFNVZAwF2AgEPAca+W0mv6CjjUb7L1S4B0uzpqFXDyGB4JkG41yFoIJC3gPUDqVRwjR46s6lUcS5YssTPPPNPOOOOMYPgrCwIIxCNAAzzZBji++MZxpfoK6ARIt7NXiwCZ1/BIgHSrQdZCIGkBrwFSPYpLly41PdvYqlWrqo5Vs7c+/vjjQW/kWmutVdVnWRkBBIoLEHAIOHFcG74CDvWbbP0SIN2ujqQDZJ7DIwHSrQZZC4GkBbwGyJYc3Ouvv24TJ060UaNGBQGUBQEEWi5AAzzZBji++Lb8KjXzFdAJkG5nL8kAmffwSIB0q0HWQiBpgboNkHoFSHOGvyYNyvYRqGcBAg4BJ4769RVwqN9k65cA6XZ1JBUgCY//8k/K1+3sshYCCEigbgPkwoULgwA5evToqp6f5LQjgEBpARrgyTbA8cU3jvuPr4BOgHQ7e0kEHMLjv+2T8HU7s6yFAAKhgNcAuXz5cnvllVdshx12sDZt2lR1Vp566imbPHmyXXnllQxhrUqOlREgQPpqgBMgCZBx3H981S8B0u3sxR1wCI9N3eP2dTurrIUAAlEBrwFSw1D1Cg/NwtqxY0fnM7Ns2TIbOnSorb/++jZixAgm0XGWY0UEygsQcAg4cVwjvgIO9Zts/RIg3a6OOAMO4XFN8zh93c4oayGAQKGA9wDZr18/O/bYY61379623nrrWUNDQ9Gz9Pnnn5uC4wsvvGA33nij/fnPf7ZbbrnF9tprL84qAgjEJEADPNkGOL74xnGp+groBEi3sxdXwCE8FveOy9ftbLIWAggUE/AeIPv27Wv33Xdf1WdnzJgxds4551jr1q2r/iwfQACB4gIEHAJOHNeGr4BD/SZbvwRIt6sjjoBDeCxtHYev25lkLQQQKCVQdwFyzz33tLPOOssOO+wwwiN1jUDMAjTAk22A44tvHJesr4BOgHQ7ey0NOITHZO8TbmeRtRBAoJyA9wCpIayHHHKI9enTp2wgbNWqVfDMo/4vCwIIJCNAwEm24YIvvnFcuQTIOBQrb8OXM/eJZO8Tlc88ayCAQCUB7wGyOZPoVDoo/o4AAs0ToOGSbMMFX3ybd2U2/ZSvYBPuBXVMHWehjuM4BraBQF4FvAbIlrzGI68njONGIEkBGoY0DOOoL18Bh/pNtn4JkG5XR0uHsFLHtaljt7PJWgggUEzAa4AstkOrVq2y9957z+bNmxf8Xy3f/e53beedd7bNN9+cIazUMQIJCtBwSbbhgi++cVy+vgI6AdLt7BEg3Zx817HbXrIWAgikOkCuXr3annzySbvkkktKzsqqZyUvvfRS69atW8nXfXCaEUCg+QIEHAJO86vn35/01TCkfpOtXwKk29VBgHRz8nWfcNs71kIAgXICqeiBXLFihd100002ZMgQW7p0adkztuGGG9o111xjxxxzDCGS2kYgZgEa4Mk2wPHFN45L1nfDmzqmjrNQx3EcA9tAIK8C3gOkeh5/97vf2eDBg22rrbYyzcras2fP4L+3b98+mJn1008/tU8++cQeeeQRu/76623+/Pk2depUO/zww/N63jhuBBIRoGFIwzCOwvIVcKjfZOuXHki3q4MeSDcnX/cJt71jLQQQSHUP5Ntvvx2Exn333dfOO+88a9euXdkz9uWXX9rYsWPt/vvvt2nTpgVBM4uLngV96KGHbNy4ccHzoOp53X///U2z1pY75pdeesmOPvpoe+WVV5qwTJkyxU4++eQm/6bvuPvuu+2KK64IQvkBBxxgw4YNY4hwFgvK8ZhogCfbAMcXX8dLsexqvhve1DF1nIU6juMY2AYCeRXw3gM5efJke+2112zkyJHWpk0bp/OwbNkyGzp0aDCxTmEoctpAylfSkF4FR4W53Xff3dq2bWsvvPCCLV682LbccstguG+PHj3WOIqVK1cGz4iOGDGiyd8Uzm+++WbbdNNNG/89/I5Zs2bZtddea126dLGHH37Yzj33XJs4cWLR7aecjd2LQYCGIQ3DGMrIfAUc6jfZ+g23jnOyzvgm6xvHPY5tIJB3Aa8B8osvvggCy89+9jPbbbfdqjoXTz31lM2YMcPGjBlj3/jGN6r6bNpXfuaZZ4KQeMEFFzSGvoULF9rw4cPtuuuuC3prCwOhjunFF1+0W265xS6++OKKYXz27Nk2cODAYChwr169AhINJ54wYYLddtttwb937tw57VTsX8wCNFySbbjgi28cl6yvgE6AdDt7DGF1c/Jdx257yVoIIFBMwGuAXLRoUTAkU72PHTt2rOoMhYFq9OjR1qFDh6o+m/aVFeD22msv22STTZrs6vvvv28nnHCCKWDOmTMn6J0MF/Uojho1yg466CDbddddyx7ikiVLbNCgQSbD6dOnW6dOnRrXf/bZZ+3QQw+1U045JQiia621Vtq52L8YBQg4BJw4yslXw5D6TbZ+CZBuVwcB0s3J133Cbe9YCwEEygl4D5DqVVOArDYEKnw297P1WhLqIdQQVf3nscces+7duzceinofjz32WNNzjQcffLD179/fdtxxx6LvzVTvbe/eve2www4Lehw1RDZcPvjgA+vbt28weVGxXs56tWO/3QRogCfbAMcXX7crsfxavhve1DF1nIU6juMY2AYCeRXwGiA1hPXCCy8MhlJut912VZ2DBQsW2K9//WtTD6Rma83Loucb77zzTrv11lsbzdT7qN5C9UBGlxNPPNEuv/xy23zzzZv8u5471ay3l112WeAfXfQaldNPP90eeOABu+uuu2yXXXbJCy3HaWY0DGkYxnEh+Ao41G+y9RtuHedknfFN1jeOexzbQCDvAl4DZPjMnQKghkw2NDQ4nQ99TrOKfvzxx0EvpOvnnDae4pU0A63elanJhjQTbeGkQ59//rlpVltNjKPXnbzzzjtBL6X+ezSgK4RedNFFNmnSpGAoa3QJv0MhU8Nk99tvvxSLsGtxC9BwSbbhgi++cVyzvgI6AdLt7DGE1c3Jdx277SVrIYBAMQGvAVI7pOf5FB7Hjx9vP/nJTyqGQYXHe++9N3jlxw033FD15Dv1XAZvvfVWMOuswmOl5xw/+uijYKZaTYajkBgOVY0GRL0GRcNVSwXIYn/36afnM1mSFRhx96fJfkFKtt7chsvkYUe06AjwLc+Hr1t5+arfcO+oY+rYrVLLr+W7juM4BraBQBoEfIwW9B4gw9dJKBSpd03P7mlSl8JeRT3b98Ybb9hVV10VzFCqYa/VvPojDSe4JfugV3TI6Jvf/KadccYZFYO2vks9tAqPeuYxHI5KgGzJWcj+Z2kY0jCMo8p9NQyp32TrlwDpdnXwQ4ibk6/7hNvesRYC9SOQywCp0xO+1/E3v/lNcLY03FLvOwyXr7/+uvE9iPq3o48+Onj+ceONN66fs9vCPZ07d67p1RsaftquXTvnrWkYap8+fYLXfxxzzDHBqzrCiXgq9UDqOzUbLEt+BBhiWf5cMzTN7VpobsMQ33T7hnvHfYL7hFulll/L130ijn1nGwjkXcB7D2R4AjR5i97pqGCo/15s0bOSp512WjA0c8MNN8zNuXvllVeC5xV/+ctfVv26Ez0Hefzxxwdu4XDVcBIdTbqj16hEF81uq/XefPNNu+OOO6xr1665ceZAmUSnUg0QcCoJ/evvvhqGBJtkgw0B0q3+uU+4Ofm6T7jtHWshgEA5gdQESO2kescUeNQzpp6z+fPnB/u+2267WY8ePYKetO23395p+GZWTruGof7qV7+yc889t1k9rgqEAwYMCCbNCbu4582bZwceeGDw7KlC+zrrrNPIFQbO9dZbL3h+cqONNsoKJcfhIEADPNkGOL74OlwFbEv+AAAgAElEQVSGFVfx3fCmjqnjikXqsILvOnbYRVZBAIESAqkKkJylpgKLFy829RbqdRybbbZZs3ief/75YBt6flKhUMuSJUuCyXj0PGRhSAzD5SWXXBI8k5qXGW6bhZvBD9EwpGEYR1n7ahhSv8nWb7h1nJN1xjdZ3zjucWwDgbwL1FWA1IQ7el5y/fXXz/x5U3i85pprgvAYfR5UB64JhTQpzk477WRbbbVVYPLyyy/bjjvu2OT5SP273vN41FFHBa/ziC56nlITEc2YMcN69uwZ/CmcqEd/U7Ds3Llz5p05wKYCNFySbbjgi28c9xxfAZ0A6Xb2GMLq5uS7jt32krUQQKCYgNcA+cUXX5gmzrn//vsb961fv37205/+dI13HGoFDXF98MEHg56zQw45JLO9Yxq2+otf/MJef/31os88apjp/vvv3/guyFtvvdWOPfZY23vvvYPnQ/WKjwULFtiNN94YzGq7xx57rGEVzn776KOPBjPbbrHFFjZz5kzTc5ETJ04Mhgyz5E+AgEPAiaPqfTUMqd9k65cA6XZ1ECDdnHzdJ9z2jrUQQKCcgNcAqR37xz/+EUzyoh6yCy64wDRRTqXlkUceCV5RoWciszbEcuHChcGrN2bNmlWWQc+I7rfffsE66q0cN25cMNGO/nv4vOhxxx1nHTp0KLmd5cuXB6Fx9OjR9v777wc9leecc04wCy5LPgVogCfbAMcX3zjuLL4b3tQxdZyFOo7jGNgGAnkV8B4g9Y7Ca6+91saPH9/4jF6lk6GhllOmTAl64TSEkwUBBOIRoGFIwzCOSvIVcKjfZOs33DrOyTrjm6xvHPc4toFA3gW8BkgNSb3yyiuDV0WEz+G5npAXX3zRNEHMSSed5PoR1kMAgQoCNFySbbjgi28cNyFfAZ0A6Xb2GMLq5uS7jt32krUQQKCYgNcAqWcgL7vsMjv11FPXmCim0unSUE89P6ln/tq2bVtpdf6OAAIOAgQcAo5DmVRcxVfDkPpNtn4JkBVLP1iBAOnm5Os+4bZ3rIUAAuUEvAZIvaNw+PDhNnLkyLLP6hU7gJZ8lpJAAIHiAjTAk22A44tvHPce3w1v6pg6zkIdx3EMbAOBvAp4D5DqQRwxYoR16tSpqnOgmUgvuuii4NnJchPFVLVRVkYg5wI0DGkYxnEJ+Ao41G+y9UsPpNvVQQ+km5Ov+4Tb3rEWAgiktgdSr+NQgDzhhBNst912q+pM6XUeN998s1199dVOM7dWtXFWRiCnAjTAk22A44tvHLcW3w1v6pg6zkIdx3EMbAOBvAp47YEU+uTJk+21114LhrG2adPG6TwoeA4ZMsQ23HDDoPdyrbXWcvocKyGAQHkBGoY0DOO4RnwFHOo32fqlB9Lt6qAH0s3J133Cbe9YCwEEUtsDqR3TC+/79u0bTKSjGVVbt25d9oytWLHCbrrppuCdkTNmzKh69lbKAQEESgvQAE+2AY4vvnHcf3w3vKlj6jgLdRzHMbANBPIq4L0HUq/yuOqqq+yss84yvfj+tNNOC4azrrPOOk3OyapVq+yNN96wyy+/PBi6qvXGjh1r7dq1y+u547gRiF2AhiENwziKylfAoX6TrV96IN2uDnog3Zx83Sfc9o61EEAg1T2Q2rlly5bZqFGjgv9oad++vf3gBz9ofD2HwqOGuWriHC2HH364XXPNNbbZZptxdhFAIEYBGuDJNsDxxTeOy9V3w5s6po6zUMdxHAPbQCCvAt57IEP45cuX25133hm8F1LDWkstAwYMCJ6X3GSTTfJ6zjhuBBIToGFIwzCO4vIVcKjfZOs33DrOyTrjm6xvHPc4toFA3gVSEyDDE/HZZ5/ZPffcY7Nnzw6CpHodd9ppJ+vevbsdc8wxtuOOO1qrVq3yft44fgQSEaDhkmzDBV9847hwfQV0AqTb2WMIq5uT7zp220vWQgCBYgKpC5CcJgQQ8CdAwCHgxFF9vhqG1G+y9UuAdLs6CJBuTr7uE257x1oIIFBOgABJfSCAQKMADfBkG+D44hvH7cZ3w5s6po6zUMdxHAPbQCCvAgTIvJ55jhuBIgI0DGkYxnFh+Ao41G+y9UsPpNvVQQ+km5Ov+4Tb3rEWAgjQA0kNIICAkwAN8GQb4Pji63QhVljJd8ObOqaOs1DHcRwD20AgrwL0QOb1zHPcCNADWXUN0LPgRuYr4BBskg029EC61T/3CTcnX/cJt71jLQQQoAeSGkAAAScBGuDJNsDxxdfpQqQHMg6mFm/DV8DhPpHsfaLFhcEGEEDA6IGkCBBAoFGAhkuyDRd88Y3jduMr2NAD6Xb26IF0c/Jdx257yVoIIFBMgABJXSCAAAHSsQZoGLpB+WoYEtCTDegESLf65z7h5uTrPuG2d6yFAALlBAiQ1AcCCBAgHWuAhqEblK+GIQGSAOlWoW5rUcduTs1dy5dvc/eXzyGAwL8FCJBUAwIIECAda4AA6Qblq2FIgCRAulWo21rUsZtTc9fy5dvc/eVzCCBAgKQGEECgiAAN8GQb4PjiG8eNx3fDmzqmjrNQx3EcA9tAIK8C9EDm9cxz3AgQIKuuAXog3ch8BRyCTbLBJtw6zsk645usr9tdjLUQQKCcAAGS+kAAgUYBGi7JNlzwxTeO242vgE6AdDt7/NDk5uS7jt32krUQQKCYAAGSukAAAQKkYw3QMHSD8tUwJKAnG9AJkG71z33CzcnXfcJt71gLAQTogaQGEEDASYAGeLINcHzxdboQK6zku+FNHVPHWajjOI6BbSCQVwF6IPN65jluBIoI0DCkYRjHheEr4FC/ydYvPZBuVwc9kG5Ovu4TbnvHWgggQA8kNYAAAk4CNMCTbYDji6/ThUgPZBxMLd6Gr4DDfSLZ+0SLC4MNIICA0QNJESCAQKMADZdkGy744hvH7cZXsKEH0u3s0QPp5uS7jt32krUQQKCYAAGSukAAAQKkYw3QMHSD8tUwJKAnG9AJkG71z33CzcnXfcJt71gLAQTKCRAgqQ8EECBAOtYADUM3KF8NQwIkAdKtQt3Woo7dnJq7li/f5u4vn0MAgX8LECCpBgQQIEA61gAB0g3KV8OQAEmAdKtQt7WoYzen5q7ly7e5+8vnEECAAEkNIIBAEQEa4Mk2wPHFN44bj++GN3VMHWehjuM4BraBQF4F6IHM65nnuBEgQFZdA/RAupH5CjgEm2SDTbh1nJN1xjdZX7e7GGshgEA5AQIk9YEAAo0CNFySbbjgi28ctxtfAZ0A6Xb2+KHJzcl3HbvtJWshgEAxAQIkdYEAAgRIxxqgYegG5athSEBPNqATIN3qn/uEm5Ov+4Tb3rEWAgjQA0kNIICAkwAN8GQb4Pji63QhVljJd8ObOqaOs1DHcRwD20AgrwL0QOb1zHPcCBQRoGFIwzCOC8NXwKF+k61feiDdrg56IN2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meP6WLVqld199912xRVX2Pz58+2AAw6wYcOGWbdu3ayhoSHHMvk9dBrgyTbA8cU3jruL74Y3dUwdZ6GO4zgGtoFAXgUIkDk98ytWrLBx48bZrFmz7Nprr7UuXbrYww8/bOeee65NnDjRevTokVOZfB82DUMahnFcAb4CDvWbbP3SA+l2ddAD6ebk6z7htneshQAC9EBSA2sIzJ492wYOHGhTp061Xr16BX9fvXq1TZgwwW677bbg3zt37oxczgRogCfbAMcX3zhuKb4b3tQxdZyFOo7jGNgGAnkVoAcyh2d+yZIlNmjQIFu4cKFN/3/t3Qe0FOX9xvGfXNrF2CtoQBONHaNgiQVUIraAImJDMTbE3gDFimiEYCcaezSKXVHEBqKJ3ajYxRoVPaBGARWBS/V/npf/e527dy87s/fuzM7Od87xqOzMzjufGWbnmbfdcYe1a9euVmHSpEnWo0cPO+qoo+z888+3qqqq1AuNnzTVJrw+LfXHUegAVmk1z87qt0Oh1Zb6OQ+GPBg26gL6/42TCjhcv6W9fv2341xaZ3xL69sU9zi+A4GsCxAgM3gFvPLKK7bPPvtYz549XY1jdXV1rcK0adOsb9++1rx5c7vtttusbdu2qRbKUngcM+4Jo+lUuMuVgBPOqdi18C1WLtx2SfkSIMOdH+7D4ZySvo7DlZK1EEAgnwABMoPXxfXXX28DBgywYcOG2bnnnltHYNasWXb88cfbxIkTbdy4cdapU6fUCmUtPOpE8eAS7nJN6sGFmoXS1izgW1pfAmS4+wv34XBOSd2Hw5WOtRBAYGkCBMgMXh8XXnihnXfeeXbddde5pqzBZe7cuXbqqaeaQuaECRNs1113TaVQFsMjATL8pZrUgwsBp7QBB9/S+hIgw91jCJDhnJK6D4crHWshgAABkmugViAYEEePHu2aqzYUIPN9niRl586dQ+2+Q6e9bJ3Ofwq1bppX+vzdF23KtG/rHsJnTzTqkNbuObJR26dl42IfXAzfUKcY31BMRa+UlK8vMPeJAqeO+0Soazvp6zhUIVkJgRQIvPbaa7GXkhrI2MmT3WGlB8hMh0ddWjy4hPoLltSDCw/ePHiHukALrJTU9UuADHn2uA+Hgkr6Og5VSFZCIAUCBMgUnKS0F1FTdVxwwQXun0I1kM8884x16dIlNYec1War/gT177OL9d9/l0adL5oANsyHb/hLq5gHQ3zL39eXkPsE94nwV2vDayZ1nyim7Fl5vui+ZTvbrdNaxRA1aht8G8WXyMbUQCbCnuxO/SA6F198sQ0ZMqROYaZPn+6atX766ad2//33W8eOHZMt7P/vXTWnNTU1DZbl2ckzTP9U+rJC1Wx7+PGJ9Q6zX4/t7NAef2j04R/+tzca/R1p+IKoDy74Rjur+Ebzirp2Ur6+nNwn8p8x7hPRruSkr+Owpc3K80WXjVc2/RP3gm/jxDWTQuvWrRv3JUVsTYAsAi3tm7zwwgu2xx57uLkeR4wYYS1btqw9pClTptjBBx9syy+/vN1+++226qqrJn64c+bMsXnz5hEeSxweBcyDYf3LrKkeCvEt7UM3vqX3JUA2/HPIfSL6o0KUANmUvlFKSriJohV9XXyjmwW3aNOmjbVq1apxX1Lk1gTIIuHSvNnMmTPtyCOPNNXq5YZEHy6HDh3qRmNdZpllEj3U2bNn2/z58wmPMYRHHsBLGx7xxbepbqZhH7xL9dDNi6a6Z7KpnfEtrW/Yv4eEm7BSxa2Hb3Fufqtll122TgVQ474t+tYEyOhmFbHF2LFjrX///nbnnXdat27d3DEtWrTIRo4cafpMwXL99ddP7FjVV1PhccGCBYTHmMIjAaf0Dy08GP5i3NQP3Vy/pb9+/R64jrmOm+LhIMyLkFLcJ8KUnXATRqn4dfAt3k4VO7/61a+sefPmxX9JE2xJgGwCxDR+xcKFC+2yyy6z5557zkaNGmXt27e3MWPGmPpFXnXVVda1a9fEDmvx4sX2008/uUDb0JKVm0+p+zzm+vJguESkVA8t+OLbFDfWQg/epbp+CZDxhHTuE6W9TxT6O5iV5wv6PBa6Ehr3eSl8mzVr5sJjVVVV4wrXBFsTIJsAMa1foX6FCo3Dhw+3qVOnWu/eve3000+3DTbYILFDUmhUeFSIJDyWdsCcfL48uJQuPMobX3yb4ua6tABZ6vDIdVz6cMN9orT3iaX9HSQ8NsUdquHvwLd4X4VGhUeFyHJYCJDlcBYogxNQrajCo5qvEh7jD488GJb+oSXrD4alDjf4Ns1ozIV+knAurTO+pfXN+vNFKWrGCt0z9DnhMYxS/nVatGhh6vOY9LgkwdIRIIs/n2zZhAIaKEd9HgstWf5hLfXDd9YDJL6F/vaF/zxfDRm+4f0KrZmUry8X9+HGT5m0tHOMb2l989kTbgrddRr3Ob7F+2mmBIXHclsIkOV2RjJYHjWl1VQdYZas/rDG8fCd5QCJb5i/feHXyQ04+Ia3C7NmUr5ZD5Bcx2GuzvDrJH0d+5ISbsKfs2LWxLcYtSXbaIoOTdVRjgsBshzPSobKVFNT46YTCbtkMUDG9dCS1QCJb9i/feHXCz4Y4hveLeyaSflmOUByHYe9OsOvl/R1rJISbsKfr2LWxLcYtSXbtG7d2qqrq4v/ghJvSYAsMTBf37CAgqMCZJQlawEyzoeWLAZIfKP87Qu/rn8wxDe8WZQ1k/LNaoDkOo5ydYZfN+nrmHAT/lwVsya+xagt2UbBUQGynBcCZDmfnQoum5qsqulq1CVLATLuh5asBUh8o/7tC7++HgzxDe8Vdc2kfLMYILmOo16d4ddP8jom3IQ/T8WsiW8xaku2UZNVNV0t94UAWe5nqALLp8FyNGhOMUtWAuQu69TYoT3iH0gA32KuyvDb4Bveqpg18S1GLfo2OEc3i7IFvlG0oq9LuIluFmULfKNo1V1Xg+Vo0Jw0LATINJylCimjpudQeFywYEGFHBGHgQACCCCAAAIIIIBA8QKankNzPDZv3rz4L4l5SwJkzOBZ3d3ixYvdHI+LFi3KKgHHjQACCCCAAAIIIIBArUCzZs1ceKyqqkqVCgEyVacrnYVVaFR4VIhkQQABBBBAAAEEEEAg6wIKjQqPCpFpWwiQaTtjKSvvwoULXXhU81UWBBBAAAEEEEAAAQSyLtCiRQtTn0c1X03jQoBM41lLSZk1UI76PLIggAACCCCAAAIIIICAuYFyFB7TvBAg03z2yrjsmqJDU3WwIIAAAggggAACCCCAgLkpOjRVR9oXAmTaz2AZlr+mpsbmzp1bhiWjSAgggAACCCCAAAIIxC/QunVrq66ujn/HJdgjAbIEqHwlAggggAACCCCAAAIIIFCJAgTISjyrHBMCCCCAAAIIIIAAAgggUAIBAmQJUPlKBBBAAAEEEEAAAQQQQKASBQiQlXhWOSYEEEAAAQQQQAABBBBAoAQCBMgSoPKVCCCAAAIIIIAAAggggEAlChAgK/GsckwIIIAAAggggAACCCCAQAkECJAlQOUrEUAAAQQQQAABBBBAAIFKFCBAVuJZ5ZgQQAABBBBAAAEEEEAAgRIIECBLgMpXIoAAAggggAACCCCAAAKVKECArMSzyjEhgAACCCCAAAIIIIAAAiUQIECWAJWvRAABBBBAAAEEEEAAAQQqUYAAWYlnlWNCAAEEEEAAAQQQQAABBEogQIAsASpfiQACCCCAAAIIIIAAAghUogABshLPKseEAAIIIIAAAggggAACCJRAgABZAlS+EgEEEEAAAQQQQAABBBCoRAECZCWeVY4JAQQQQAABBBBAAAEEECiBAAGyBKh8ZToEvv32W/vb3/5m9957r3344YfWtWtXO+aYY2zfffe1Vq1a5T2Ir7/+2i699FK75ZZbbLXVVrNjjz3WjjrqKFt22WXTcdAxlnL27Nl200032bXXXut8u3XrZscdd5z17NnTmjdvjm8Tn4tFixbZ5Zdfbk899ZTdcccdtsoqq9Tbw6xZs9z5+Pvf/+4+O+SQQ+zkk0921zJLfoGbb77Z/R0PLhtttJHdd999tskmm9T5c3yLv4qmT59uDzzwgI0bN85efPFF69Onj11xxRVWXV1d+6X4hvOdN2+eDR482EaNGtXgBoceeqhdc801ttxyy+EbjrXeWp9//rkzHjNmjE2ZMsW22WYbO+yww6xfv355nwkWL15sjz76qF1yySX25ptv2u67725nnnmmbbHFFrbMMssUWYrK3UzPaFdddZWNHj3aZsyY4Z4hTjnlFOvSpUteL3zjvRYIkPF6s7cyEXj//fft8MMPNwXC9ddf3/Tw8sYbb7jSKeSMHDmy3g+A30YB6NRTT7Wamho7++yz3Y0s3/plcqiJFEPh8YwzznA3/c0339zeeuste+SRR1xZrrvuOjvooIPq/QDg27hT9cwzz7iHlw033DBvgPzmm2/cC5J27drZX/7yF2vdurV7QH/llVfs+uuvtzXWWKNxBajArb/66iv3MDhx4sQ6R3fuuefa+eefb1VVVbV/jm9xF8DChQtdGL/gggtsnXXWcfff7bff3lZeeeU69wh8w/vqhd0BBxzg7rsNLboP637gF3zD+2pN/V4dccQR7iWcwriC+JdffmnnnHOO++/cZwJd55dddpk9+OCDdsMNN7iXT//6179s4MCBLiTpBTbLLwLe1xvrE7ldfPHF7ncr9xkC3/ivHgJk/ObsMWEBvZ0dNmyYbbvttrbHHnu42jC9uXr88cft+OOPd28SVXN25JFH1pZ05syZ7sdWb8NVa7n88su7zz777DN3I+vdu7eddtppdR4oEz7MRHf/0EMPuVqt7bbbzj0E/vzzz65mTA/jW265pd1+++220kor4dtEZ2nq1Kk2aNAgmzZtmguGuTWQuub1suP111939muttZbbs65rXef6fz3wBGt7mqhoqf0aXbO6D6gmV60SlrbgW9xpnjt3rrvu9GCtlxr9+/fP2/oD32i++juu+26vXr3qvQjV75t+y+TesWNH98X4RvPVdauXyGqpJMdgi6W3337b9ttvP9dSSS+b/TJ27Fh3fevcdO/e3f2x7jEKQ2oFpT/Xy2yWJb9LukbloRdLvsWSv07vv/9+0z+dO3fGN8ELhgCZID67TkZAP6B6M9ujR486b7j9A6Nu8noLrocaPYxr0c1fbxnV9CT41nb+/PmuCcoTTzyRt0lbMkeY7F4XLFhg//3vf11NWHBR8zMF9P/973/1Ag6+xZ8zPczorbea9zz88MOmZlW5AfK1115zDzUHH3ywXXjhhXVedOgBRrVpejOu72BZIqBQrr/vsgm+7Mjng2/0q8bXGCg4qkm1rs1mzZrl/SJ8w/v+8MMPrjWNarTyNYvUPUIP38Hmq/iG99WaarHUt29f9xJa94egs5pd6lrec889XcjU4gORPtO9Wa1A/DJp0iT3LKJm8rmtGqKVqnLW1stmvfxQ09VgCNcRvvDCC+7Fv1qQ+fCObzLnngCZjDt7LVOBDz74wPbff39Xc+b73wT7kzz//POueVVwUfO/AQMG1Ku1LNNDTKxY3333nQvh6r+g/jm++R++xZ8SvfS466673AONmvqcfvrp9QKkf8utz/SDrAef4PLkk0+6N+L5mmUWX7J0bxl8maQHcYVv3RdWX331egeGb3Hn2r800gs7hciG+p3jW5xvvq38C88NNtig9kUovtF9FdIV+NRkVeMhqE+0XxTejz76aNdVw9eQqZvAPvvs48JQbr9etRrRPVm1bLfddpu1bds2eoEqbIvhw4fbWWedZfmet7yXruU777zTOnTo4Lph4Bv/RUCAjN+cPZaxgO87ogdG37/R37D0luuee+4x/fjmewDX28YRI0ZYy5Yty/gIkymaDzp6861BXIL97fAt/pyouZRCod5cq/ZG12BuDaSv+VUTqXw/yL7JlfqqqsnmCiusUHyBKmRL1T7qZYf6KPlFffJU06uXRbkDu6hmHd/wJ1+tEPSQ/fHHH9vdd99d25Qy3zdw/YZ3LbSmWt/o+lXzSj8AFL6F1PJ/rppE9X/Uyzf1YVSLG1mqRZICpZx900v/klldZ/SiLrh4f/Wz1gBSnTp1Kq5AFbSVWsmcd955ruVXbkZkyoYAABxeSURBVA2kr/3V75b3wjeZk0+ATMadvZapgJpH6G2g+iRsvfXWrpQ+VKoZW27zE32ubXbYYQf3wJk7ql2ZHmZsxVLfUgWaW2+91dQvUm9Yf//739fZP77FnQ4NeqGXHBqsSH1FfL+c3ADpf3A//fRT13TN93vyey3kX1zp0r+Vrl29NHrnnXdcLYOa+OphT6PWqsbMj7yMb/RzrWaUe++9t7tnqiZH9wc9LGpR0zQNLLLmmmu6/8c3um9DW2i0UD10X3311Vy/jWT1/XeHDh3qasF0L37vvfds1113dU0sg82xfSDKHbhIRfD3bYWgCRMmuO2zvvgaSHUj0kvRYBNhfz8YP3587QtRfJO5YgiQybiz1zIU8E15VCMWbFLlA+Juu+2Wd3TLQp+X4aHGViT/ltbvULU4GoTowAMPrP2BLeRX6PPYDqaMdqT+Y3LUgER+9L6GAqQPiCp+vhr0Qp+X0WEnVhTdGzS1hGoa1X862BS4kF+hzxM7qIR2rOlmVAujh0Q1O1PTavUlU99puer/d9lll9qRgQv5Ffo8ocMsu936rgJ6gRQcIK6QX6HPy+5AYyyQTDUyqMKjXi6p2aX+CU7rFQyI+boQFPo8xsMpm109++yz7hlBtbrBQd9UQN/HVLXpeiGql6cKmQrg+MZ7CgmQ8XqztzIW0A+lanOuvPJKN5y8XwoFmEKfl/Ehx1I0hR0Nya1mU6qB1NtaBUvfl7SQX6HPYzmIMtuJamt0vWrkX99MigBZ+pPkp0rZaqutapv7FnrALvR56UtdXnsINpnMrXHRvULNsTVUv++T+8knn7gpKXgB0rjzqBHDNW+xanWC85cWuj4Lfd64UqV7a13Lar6qF0z6TZOVatVl7OfWLRQQC32ebqHiSu8H2FJzYDV110is6vai1jXqZqEadDX1lblahhEgi3Nu7FYEyMYKsn1FCGjeQj2wqFlV7nxMfmAdjZyWb4J2H3DUFEs/Jm3atKkIk6Y+CL2t1ahp6tswZMiQ2tFA8Y0mrTCut976UfXTyegbGgqQ/o2t/r20Gkg98GhQAv/gE61U2VjbBxw1n1LfvfXWW6/2jTi+4a6BfE3Qglv6URY12JZqH2SuUS3xDefb0Fr5mq9qXe4PxbnKTQFHXV5UY64aMQUZNXXXc4SfW1fhUvdq/VOohkwvqHTdsyyZWkbXrJ6pJk+e7F446xlLc3efcMIJzlpjTrRo0QLfhC4YAmRC8Oy2fAR8c0DVjGno6Nyhz/0gL3rb6B8ag6X3zTSDoah8jq68SqI+In369HE/kn40OnyjnSPf36PQVhoUR4FRLz7U9FJ9UFXjo+aCuQ/s9OEtpPnL5+q/p5cgPoz7GjV8wxn6ESzV/CzfoE56EFdg1GTsurdqUDKu33C2Da3lm6+qX3/uKMxcv9Ft9cyg8KLpqoL9SRUq1QRbLz7Ukumkk05yzxN+kBfVrOs5IbgU6uMbvXSVu8WPP/5oJ554omnkcD2L+bCNbzLnnACZjDt7LRMBvR3UjUiL2tznmzfL1+zowTHfKGkKQmpKmO/tYpkcZtkUwz+srLrqqrUj1uIb7fQ8+uij9u6779bbSH3INB/pjBkz3JQTK664orum1fRHfXpVw55vVDs/oImCqR95OFqJsrW2asj0cOhHrNU9BN/w14CfSkL3zXyDhvgHan2jAqT6TeMb3jffmmq+qgdvNa3MHUWc6ze6rX/Jsfvuu9cbVdWP4Lz22mvXDqrna9VVg5Y7Urv/LrUmUfDUbyNLfgE9q2nan9ypf/BN5oohQCbjzl7LQEA/nGqK9v3337sH7oYmsVZR1ZSid+/e9UKiDz9vvvmmm49v3XXXLYMjK98i+NoHDZ4RfBOOb+PPWUNNWPXNfp6s4447rk5I9A+PmshdNWh+5OHGl6Yyv0FeGklR/U71MOhfOOEb7Xz7v+/5Xlr4B+pu3brVTqyObzTf3LXlrbCeOwehXw/faL6+X6ieCXKn5fBNVtXaxr9k0mjOGrhI9+jckOjDj0ZzzR1xNFqpKnttvTTVPVejM/vmwf6I8U3m3BMgk3FnrwkL+PCoJicHHXRQ7UAkvlh6i6gbu5pb6iFRN6hjjjnGja4WbLLif0gUhlQLWVVVlfCRlffun376add/TyOIBvva4dv487a0AKkmbKpd1Aiiwcmq/Xx87du3d/1Tg/MbNr5E6f0G/f1XTdimm25a58WS+p9efvnlbpCX4PWLb7Rz7f++q/m6Wm4EBy1T0FEfJ/XH9ROx4xvNN7i2vy/suOOO9Zqv+vXwjebrr181Zb355pvdQC5+0XgKun4322yzOoFQrT9Uc6brWi9HtGhEYt139ZmCpUYUZakvMGnSJNeMXXMU6/krnxO+8V85BMj4zdljwgIKj+q/NHjwYDcIhjph5/7gfvHFF3XmgtTneng84ogj3FswTSCs8Kkhu9VXRz8CwaG7Ez7ERHcvu379+tmcOXNcDYIGGJCxwqN+bC+66KK8PwD4Nu60LS1A6ps1b6RegmgezkGDBpmaEuq6lXvuG93GlSTdW9fU1Lh+TKqV1aiVmhBczYDV7+all15yNQ5+jsLgkeIb7bzrutOcj7/73e9cIFdfXdWEqRZGzS31Yi/YpQDfaL5+bb3k1PWsl3ZLayGDbzRfPyKzXjLr5XHbtm1NffT0glRT/lx77bXuvuEXP7Loc889Z6NGjTK9tFPNsK59DRSTO3hftNJU3tr6fdKzhAK3Wn3omULPbGrSnm/BN/5rgAAZvzl7TFjAt6NXf7yGFg3Ffc0117hwGFw0jPSwYcPc/EMbb7yxe8BU81dqbn5R0htYTdmhydfVHE03fL1x3Xfffa1Hjx5LDdr4Fv+Xo1CA1DfrpYf67+kHWTVoeiOuplV6s8vyi4CapOvvuUZU9NevXh7tvPPO1qpVqwap8I12FX355ZeuX55qX7Rort2BAwfaFltskbc/Or7RfLW2+pEqmOtl0dKuXe4P0W31e6UwqCCo37ptttnGDjvsMBd28r1Q9iOLag5UtXJQE1iF+9x+qdFLUllb+JHtdR/Ya6+93KBamhMy3xgVwSPHN97rgAAZrzd7QwABBBBAAAEEEEAAAQRSK0CATO2po+AIIIAAAggggAACCCCAQLwCBMh4vdkbAggggAACCCCAAAIIIJBaAQJkak8dBUcAAQQQQAABBBBAAAEE4hUgQMbrzd4QQAABBBBAAAEEEEAAgdQKECBTe+ooOAIIIIAAAggggAACCCAQrwABMl5v9oYAAggggAACCCCAAAIIpFaAAJnaU0fBEUAAAQQQQAABBBBAAIF4BQiQ8XqzNwQQQAABBBBAAAEEEEAgtQIEyNSeOgqOAAIIIIAAAggggAACCMQrQICM15u9IYAAAggggAACCCCAAAKpFSBApvbUUXAEEEAAAQQQQAABBBBAIF4BAmS83uwNAQQQQAABBBBAAAEEEEitAAEytaeOgiOAAAIIIIAAAggggAAC8QoQIOP1Zm8IIIAAAggggAACCCCAQGoFCJCpPXUUHAEEEEAAAQQQQAABBBCIV4AAGa83e0MAAQQQQAABBBBAAAEEUitAgEztqaPgCCCAAAIIIIAAAggggEC8AgTIeL3ZGwIIIIAAAggggAACCCCQWgECZGpPHQVHAAEEEEAAAQQQQAABBOIVIEDG683eEEAAAQQQQAABBBBAAIHUChAgU3vqKDgCCCCAAAIIIIAAAgggEK8AATJeb/aGAAIIIIAAAggggAACCKRWgACZ2lNHwRFAAAEEEEAAAQQQQACBeAUIkPF6szcEEEAAAQQQQAABBBBAILUCBMjUnjoKjgACCCCAAAIIIIAAAgjEK0CAjNebvSGAAAIIIIAAAggggAACqRUgQKb21FFwBBBAAAEEEEAAAQQQQCBeAQJkvN7sDQEEEEAAAQQQQAABBBBIrQABMrWnjoIjgAACCCCAAAIIIIAAAvEKECDj9WZvCCCAAAIIIIAAAggggEBqBQiQqT11FBwBBBBAAAEEEEAAAQQQiFeAABmvN3tDAAEEEEAAAQQQQAABBFIrQIBM7amj4AgggAACCCCAAAIIIIBAvAIEyHi92RsCCCCAAAIIIIAAAgggkFoBAmRqTx0FRwABBBBAAAEEEEAAAQTiFSBAxuvN3hBAAAEEEEAAAQQQQACB1AoQIFN76ig4AggggAACCCCAAAIIIBCvAAEyXm/2hgACCCCAAAIIIIAAAgikVoAAmdpTR8ERQAABBBBAAAEEEEAAgXgFCJDxerM3BBBAAAEEEEAAAQQQQCC1AgTI1J46Co4AAggggAACCCCAAAIIxCtAgIzXm70hgAACCCCAAAIIIIAAAqkVIECm9tRRcAQQQAABBBBAAAEEEEAgXgECZLze7A0BBBBAoIwF5s6dayNHjrT+/ftb27Zty7ikDRft559/tg8++MDuvPNOmzhxor388su23HLL2dZbb2377LOP7b///jZ9+nT76KOPbO+9907lMVJoBBBAAIHkBAiQydmzZwQQQACBMhN45ZVXXMi6+uqrbd999y2z0hUuzowZM1wAvu2222zAgAF2yCGH2DrrrGPNmjWzH374wZ5//nm74IIL7NVXX7V//vOf1q9fv8JfmmeN2bNn22OPPWZ9+vQpans2QgABBBBIrwABMr3njpIjgAACCDShwMKFC+3888+3iy++2P785z+7ELnssss24R5K+1XffPONnXjiiaYQ/I9//MN23nlnW2aZZertVOsdc8wx1qlTJzv33HOLKtTbb79tEyZMsIEDBxa1PRshgAACCKRXgACZ3nNHyRFAAAEEmlDgvffec8Hq008/tZ9++skefPBB69atWxPuoXRfFQy/V155pZ100kl5w6MvQWMCoJr5Dh482FZfffWiA2jpJPhmBBBAAIFSCxAgSy3M9yOAAAIIlL2A+g1eccUVtsIKK7imnqeffroLYWoO2qpVq7Ivv2962759e7vrrrts3XXXXWqZFy1aZA8//LDtscce1rp169DHp6Cqpq+nnnqqDRo0iAAZWo4VEUAAgcoRIEBWzrnkSBBAAAEEihT4/PPPXSBSYJwzZ05t37777rvPNtlkk6V+q7YdNWqUjRkzxqZMmVJvXdVqKpxWV1e7z7T+8OHDbfz48aY+i7169XJNQTfbbLOiSq8wqH6NF154oR111FF21VVXWZs2bSJ/1zvvvOPKOXbsWFeurl27uj6Sffv2dSFaNY8qt2o4Z82aVfv9m2++ud1zzz22wQYbRDq+xYsX2zPPPOPsnnrqqTrf6b989OjRbv9aFPJVc6rjUxkXLFjgaogV9FVW9fPUou/98MMP7f7777dvv/3WLrroIrvjjjuczwEHHOD2c/PNNzdYfq133nnnuc9zz11kVDZAAAEEKlCAAFmBJ5VDQgABBBCIJqBAofCnPpCqZVMTTQUb9YfUf1dVVeX9wvfff98OP/xw23333V0A1XLJJZe4QNezZ0+78cYbXVNPvygwKaTpezfccEM3Wqpq87RvhRz1S4y6zJw50w499FB79NFHbdiwYUXVCr722mu233772VlnnWWHHXaYM1AZ9c9NN91kRx55ZG2xFM4UxHr37l1vX2GPT2FQNaVDhw51HqoJVbBWGNRx5LorJCtM3n333S4Ibrnllqa+nJdffrldf/31rhxy1PcqjKpG9tJLL7UDDzzQdthhB/f/jzzyiK211lp27bXX2nXXXef+fdBBB9k111xjK620Uu3x6Tv0uQL1X//6VzeCLQsCCCCAwC8CBEiuBgQQQACBTAsogB177LF22mmnuakutCiEqGZw4403brBJ6Lx581y4VPjSlBkdOnRw23711Veu5u4///mPG2hm2223dX+ugKQaQoUjvx/9+ZNPPmndu3cveuAehc+DDz7YXnzxxaJHVlUoe+CBB+rUJE6aNMl69OjhpjRRsPYD8jQUIKMc32effebC23bbbWcjRoywli1b1nHv0qWL3X777bXB7oUXXnBBXQMbycovP/74oxs4SP1Vtb6flmTatGmu5lK1jQqoO+64o02dOtXVov72t781fa7QrRcDGrE2OGWLzuvZZ5/tpjsJnqdM/yXh4BFAAIGAAAGSywEBBBBAINMCanqqoBdsZqpQqVo3BZPcGjiPpeaRCm4KIao9XGWVVdxHqi1TjZiae2rajO233979udZRrVswGOnPfSBr3ry5q2Fbb731Ip0Pv/1bb73laul8k88oX6J+jdpWo7f++te/dpv671UADto0FCCjHN+zzz7rmp3m1pj64Kcms97UB3U1X9WftWvXrs6h6fypNjQ4cq7muZSDjqWhJr2qdVagzz2/GkxJtZOqfUzTKLxRzjfrIoAAAo0RIEA2Ro9tEUAAAQRSLaD5DNVsUkEwd8RVHzBUE6n/DjZz1EH7AKn/Vg3kaqutVmuhGj01ZQ3WQAb71jWEFgycYWF9OSZOnOhqN4cMGRJ207zrqVZPzT3VjPO5556r1w+woQAZ5fh8gFTNZrB20wc/hWkftPOFymDB8wVw/z2aAzMYfoPb+ZpiBX7tS81b/WBK2i6N84A26sSzMQIIIBBSgAAZEorVEEAAAQQqT8A3VQ0OCpPvKNW8MzdQ+MFrVIP10EMP1TZ39DVmkydPrm0eqaaT6qOnAXrU564p+9X571ZfQO0j2CQ0yhlTENUAOS+99JKrmVt//fXt6KOPdk1wC9VARj0+H97kEAznvmmrmqkqWKp21wfENddcs05Nrz82Hxa//vrr2ia4YQKktvcvCW644QZ3zGoOrAF0VPsYbNYaxZF1EUAAgUoXIEBW+hnm+BBAAAEE8gr4oLfpppu68OD7+PmVfV+4yy67rMH+iRrIRX3w5s+f7wbdWXvtte3xxx9304CoBlJ9CLWoZksD6zzxxBOhptmIesp8M86ddtopbzPPQt+nGsHjjjvOBdBDDjnEjboapQlrMcenfap/pfqLar8aPVVmGojn1ltvre1T+sknn7jBcGR87733usGHgosPiwr0viY4bID0QVYBWE149UJB07ioPLnXQyFDPkcAAQSyIkCAzMqZ5jgRQAABBOoIqE+dRgFVjWBDtU1+dFKFl2Ato/8iBafHHnvMzamomjsNJKOmsKeccoppIJhgCPG1XaohVMBUM83gokFw1I/ST4cR5XSp9lBTTqjPpq9NW1oA0iirmuZi1113deFWA8qoCW6wdjRKgFRZox6fQptCt0ayHTdunKuVVS2vwpvvh6nvVTPjE044wYXKfDXBfhAhuftay7ABMlhujUD7xRdf2Jlnnllw6pYo54Z1EUAAgUoTIEBW2hnleBBAAAEECgooQCls/OY3v6kzRUXuhr6WUkEn35yAqi1T30N9V24gzP0uhUvV7im4qrZPNZcaEEbzGT799NMuiGrgnWIHbvFTiqgppwaB0dQi+UKkD48arKdz5861NY2yCDYnVXhW39BddtnFNWHVdgp5PljuueeebkoN/fn333/vRjgNe3zaRjW7HTt2dFN4FFrUl1TTjPzxj39003YE+5uq1lCj6Kr2UcejxQdITaFSqMmwr4XUeVR/WM0FqhpYFgQQQACB/AIESK4MBBBAAIFMCag2UaOhKsCpz59Cj59GIhdCoUgjqirsKDzp31q/urraampqXE3iq6++6qaY2GijjWo3V9+9dddd19RvzwdL1fSphlDThajWLLhss802dsstt9T5jmJOyuuvv+5CkEKq5nNUH0Y1+dTx6bg176SmrVAw1FyKWjRojpqS3nPPPS6I7bXXXm5qEgVbNRlVsNS8j6od1dyWvsZPNYOa+1LNePXnmh4j7PH5Zqn6bk3nERygSAFa4XbFFVesDcA+cKp2UOH7nHPOcbZvvPGGm3JDNaj6HgVmOWvaDx2TFtXIaiTcpdXIKjir5lPlzx1MqZjzwDYIIIBAJQsQICv57HJsCCCAAAJ1BIIDzvgPNt988zrzH/o/D06PEfyS3XbbzfUzVMBRODnjjDPcfIP5lj/96U9usnsNSKNF4UbhTlNLjB07tsFmm405bTrGf//7367Jp+aiVOBbeeWVXTBSE1H1y8yt5fz444/dcagWTjWXas6pprT6t2r4NN2G5lj0AU3NeTXaq/p8qsbOh9Gwx6caQoVvTR+Sb1FYP/nkk11zUl9W9ZFUja9qg1WmFi1auDJpPdVk+oCYbzTYfLXHwf0qWGvgHJ2r3NF2G3Mu2BYBBBCoRAECZCWeVY4JAQQQQCAWAc0Z+NFHH9lWW21lGkFUA7lo0b8VQBXkFG5US8agLL+cEoVB9Xts3769tW7d2tVi+kU1m5rTUv1KVePr59Es5QlVDaQWzf3JggACCCCwdAECJFcIAggggAACRQioz+GNN97o+gE21G9RIVJBSbVtBMglyKqlVBNi9S9V09+GFtXyajAdDUZUymXmzJmu9lU1qmp2zIIAAgggQIDkGkAAAQQQQKBJBfzIoKppVJNKNWfNXdRvTyFok002qR3cpUkLkdIvU61tnz59XNNT9dFs1qxZvSOZMWOGGyxnwIABTd6kVLWf7777rhsoRzWgmr7ju+++s8GDB7t5J1kQQAABBAiQXAMIIIAAAgg0qUBwUBf1FdQgMn/4wx9c2FGonDx5smlaDg1koz6T1D7+wq/mquqTqD6g6pfZvXt322KLLVyfRgVzDUqkEWs1b2aHDh2a9Lzpy15++WW3T99vVf0oFVbXWGONJt8XX4gAAghUogBNWCvxrHJMCCCAAAIlF1BNlgapufvuu238+PGuz6MGf1GfvV69elnv3r3dyKVRloYG7mnoOxoaACjKPpNYV0FRTXvHjBnjBsRRjaPC4k477WR9+/Z1zVZLNZWGBvBRk1WNuKoaTjUv1iBDLAgggAAC4QQIkOGcWAsBBBBAAAEEEEAAAQQQyLwAATLzlwAACCCAAAIIIIAAAggggEA4AQJkOCfWQgABBBBAAAEEEEAAAQQyL0CAzPwlAAACCCCAAAIIIIAAAgggEE6AABnOibUQQAABBBBAAAEEEEAAgcwLECAzfwkAgAACCCCAAAIIIIAAAgiEEyBAhnNiLQQQQAABBBBAAAEEEEAg8wIEyMxfAgAggAACCCCAAAIIIIAAAuEECJDhnFgLAQQQQAABBBBAAAEEEMi8AAEy85cAAAgggAACCCCAAAIIIIBAOAECZDgn1kIAAQQQQAABBBBAAAEEMi9AgMz8JQAAAggggAACCCCAAAIIIBBOgAAZzom1EEAAAQQQQAABBBBAAIHMCxAgM38JAIAAAggggAACCCCAAAIIhBMgQIZzYi0EEEAAAQQQQAABBBBAIPMCBMjMXwIAIIAAAggggAACCCCAAALhBAiQ4ZxYCwEEEEAAAQQQQAABBBDIvAABMvOXAAAIIIAAAggggAACCCCAQDgBAmQ4J9ZCAAEEEEAAAQQQQAABBDIvQIDM/CUAAAIIIIAAAggggAACCCAQToAAGc6JtRBAAAEEEEAAAQQQQACBzAsQIDN/CQCAAAIIIIAAAggggAACCIQTIECGc2ItBBBAAAEEEEAAAQQQQCDzAgTIzF8CACCAAAIIIIAAAggggAAC4QQIkOGcWAsBBBBAAAEEEEAAAQQQyLwAATLzlwAACCCAAAIIIIAAAggggEA4AQJkOCfWQgABBBBAAAEEEEAAAQQyL0CAzPwlAAACCCCAAAIIIIAAAgggEE7g/wAPczD/afFZ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UBuB+5593+Y890Ftvszjt3Ros9wuOPHHHveAr0YAAQQQyIoAATIrZ5LjQAABBBCoSiBP4XHmXffaM7dfXpUPKyOAAAIIIFBMgABJXSCAAAII5E4gb+FRJ5gAmbsy54ARQACBRAQIkImwslEEEEAAgbQK5DE8EiDTWo3sFwIIIFB/AgTI+jtn7DECCCCAQDMF8hoeCZDNLBg+hgACCCCwhgABkqJAAAEEEMiFQJ7DIwEyFyXOQSKAAAI1ESBA1oSZL0EAAQQQ8CmQ9/BIgPRZfXw3AgggkC0BAmS2zidHgwACCCBQIEB4/BcIk+hwaSCAAAIIxCFAgIxDkW0ggAACCKRSgPD479NCgExlibJTCCCAQN0JECDr7pSxwwgggAACLgKEx6ZKBEiXqmEdBBBAAIFKAgTISkL8HQEEEECg7gQIj2ueMgJk3ZUxO4wAAgikUoAAmcrTwk4hgAACCDRXgPBYXI4A2dyK4nMIIIAAAlEBAiT1gAACCCCQGQHCY+lTSYDMTJlzIAgggIBXAQKkV36+HAEEEEAgLgHCY3lJAmRclcZ2EEAAgXwLECDzff45egQQQCAzAr0veygzx1LuQP7x1+YdJwEyF+XBQSKAAAKJCxAgEyfmCxBAAAEEaiFAgKQHshZ1xncggAACeRcgQOa9Ajh+BBBAICMCBEgCZEZKmcNAAAEEUi1AgEz16WHnEEAAAQRcBQiQBEjXWmE9BBBAAIHmCxAgm2/HJxFAAAEEUiRAgCRApqgc2RUEEEAgswIEyMyeWg4MAQQQyJcAAZIAma+K52gRQAABPwIESD/ufCsCCCCAQMwCBEgCZMwlxeYQQAABBIoIECApCwQQQACBTAgQIAmQmShkDgIBBBBIuQABMuUniN1DAAEEEHATIEASIN0qhbUQQAABBFoiQIBsiR6fRQABBBBIjQABkgCZmmJkRxBAAIEMCxAgM3xyOTQEEEAgTwIESAJknuqdY0UAAQR8CRAgfcnzvQgggAACsQoQIAmQsRYUG0MAAQQQKCpAgKQwEEAAAQQyIUCAJEBmopA5CAQQQCDlAgTIlJ8gdg8BBBBAwE2AAEmAdKsU1kIAAQQQaIkAAbIlenwWAQQQQCA1AgRIAmRqipEdQQABBDIsQIDM8Mnl0BBAAIE8CRAgCZB5qneOFQEEEPAlQID0Jc/3IoAAAgjEKkCAJEDGWlBsDAEEEECgqAABksJ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kAAbIlenwWAQQQQCA1AgRIAmRqipEdQQABBDIsQIDM8Mnl0BBAAIE8CRAgCZB5qneOFQEEEPAlQID0Jc/3IoAAAgjEKkCAJEDGWlBsDAEEEECgqAABksJ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V6Cn505c6YdddRRJb+hc+fOdscdd1jXrl2brPPSSy/Z0Ucfba+88kqTf58yZYqdfPLJTf5t1apVdvfdd9sVV1xh8+fPtwMOOMCGDRtm3bp1s4aGhgSPjk0jgAAC8QsQIAmQ8VcVW0QAAQQQKBQgQKawJr788ksbMmSITZ48ueTenXDCCXbNNddY+/btG9dZuXKlXXrppTZixIgmn9t3333t5ptvtk033bTx31esWGHjxo2zWbNm2bXXXmtdunSxhx9+2M4991ybOHGi9ejRI4Uy7BICCCBQWoAASYDk+kAAAQQQSF6AAJm8cdXfoF7E2267zQYOHGidOnVq0hv41VdfBb2E2223nQ0aNKjJtl988UW75ZZb7OKLL7Y2bdqU/d7Zs2cH2586dar16tUrWHf16tU2YcKE4Lv17+rlZEEAAQTqRYAASYCsl1plPxFAAIF6FiBApvDs3X///bbHHntYu3bt1ti7d955JwiOY8eObTJ8VT2Ko0aNsoMOOsh23XXXske1ZMmSYBsLFy606dOnByE1XJ599lk79NBD7ZRTTgmC6FprrZVCIXYJAQQQWFOAAEmA5LpAAAEEEEhegACZvHGs3/CHP/whePaxcPiqeh+PPfZY03ONBx98sPXv39923HFHa9Wq1Rrf/9RTT1nv3r3tsMMOC3oc27Zt27jOBx98YH379rXWrVuvMew11gNhYwgggEDMAgRIAmTMJcXmEEAAAQSKCBAg66gswuGrel4xOiGOeh/VW6geyOhy4okn2uWXX26bb755k3/Xs5WDBw+2yy67zC688MImf1u6dKmdfvrp9sADD9hdd91lu+yySx0JsasIIJBnAQIkATLP9c+xI4AAArUSIEDWSjqG73nrrbfs1FNPDSa/UYgsXD7//HN7++23g4lxrr/+etNw1+7duwf/Xc9Mhosm2bnooots0qRJazxHGZ3AZ86cObbffvvFsOdsAgEEEEhegABJgEy+yvgGBBBAAAECZB3VgF7toV7Bq6++uujzkdFD+eijj2zo0KHBZDh63jEcqhoNiNOmTQuGq0aXSn/3yaXnM1kQQACBUgIj7v40Fzj/+OtDzTrOycOOaNbn+BACCCCAQHoFfIwWJECmtx6a7Nny5cuDQKj3Pha+z7HUIXz88cdBeNQzj+Fw1EoBsdLffXIRIH3q890IpF+AAFn+HBEg01/D7CECCCBQrQABslqxHK1fafhqKQoNQ+3Tp49dd911dswxxwSv6tC7IvWfSj2Qc+fOtb322itHyhwqAgjUswBDWMufvWduv7yeTy/7jgACCCCQEgF6IFNyIirthoavKgwWzppa6XN6DvL444+30047rXG4ajiJjibdOf/885tsYtGiRcF6b775ZjDbq3o8WRBAAIF6ECBAEiDroU7ZRwQQQKDeBQiQdXAGw+Gru+222xrPLFbafQXCAQMGBJPmhF3c8+bNswMPPDB41+OYMWNsnXXWadxMGDjXW2+94PnJjTbaqNJX8HcEEEAgFQIESAJkKgqRnUAAAQQyLkCArIMTrOGrv/jFL4LZV6Ozqbrs+vPPP2/qcRw7dqwpFGpZsmRJ8BylnncsDIlhuLzkkktsyJAh1tDQ4PI1rIMAAgh4FyBAEiC9FyE7gAACCORAgABZByd5+vTp9uijj5Ycvrps2TJ7+eWXbccdd2wyO6v+Xe95POqoo4LXeUSX2bNn28CBA23GjBnWs2fP4E8rV64Mgqb+pmDZuXPnOtBhFxFAAIF/CRAgCZBcCwgggAACyQsQIJM3btE3hLOi9urVy4488sii27r11lvt2GOPtb333juYqXXXXXe1BQsW2I033mj9+/e3PfbYY42exBUrVgQ9mgqmV111lW2xxRam5yz1XOTEiROtR48eLdpvPowAAgjUWoAASYCsdc3xfQgggEAeBQiQKT/rCoLnnHOO/frXv7att9666N4uXrw4CIOTJk0y/XeFP828etxxx1mHDh1KHqGerVRoHD16tL3//vtBT6W+q9phsiknZPcQQCAnAgRIAmROSp3DRAABBLwKECC98vPlCCCAAAJxCRAgCZBx1RLbQQABBBAoLUCApDo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KQ+gC5atUqW7p0qbVv394aGhpsxYoVtvbaa7fkmPksAggggEAGBQiQBMgMljWHhAACCKROILUB8r333rNx48bZ1KlT7Yc//KFNnz7d1l9/fbv99tvtlVdesV/84hfWsWPH1IGyQwgggAACfgQIkARIP5XHtyKAAAL5EkhlgFRA7N+/vz355JPB2dh///2DANmhQ4fgf8+cOdNuvvlmmzx5sm288cb5OmMcLQIIIIBAUQECJAGSSwMBBBBAIHmB1AXIlStX2qWXXmq33XabDRkyxL73ve/ZjTfeaGPGjGkMkB988IH17dvXDj300GAdDW1lQQABBBDItwABkgCZ7yuAo0cAAQRqI5C6ALlo0SIbMGCAnXnmmbbPPvuY/vfw4cNt5MiRjQFS/6YAqecip0yZEgxtZUEAAQQQyLcAAZIAme8rgKNHAAEEaiOQygAZDYzFAuSCBQvsmGOOsU022aTJ0NbakPEtCCCAAAJpFCBAEiDTWJfsEwIIIJA1gdQFyK+++souu+wyO+6446xLly5r9EBqiOv48eNt6NChNmjQIJswYYK1bds2a+eF40EAAQQQqFKAAEmArLJkWB0BBBBAoBkCqQuQOoZ58+YFzz1efPHFQTgMeyTXXXddmzFjhp177rn29ddf2x133GG9evVqxmHzEQQQQACBrAkQIAmQWatpjgcBBBBIo0AqA+Tq1avt1ltvtbPPPtu23HJLe//9922bbbaxt956y955553g2Uf1PJ500knWunXrNLqyTwgggAACNRYgQBIga1xyfB0CCCCQS4FUBsjwTLz77rt2yy232Ny5c+2NN96wTp06Wffu3e3444+37bffntlXc1myHDQCCCBQXIAASYDk2kAAAQQQSF4g1QEy+cPnGxBAAAEEsiJAgCRAZqWWOQ4EEEAgzQKpC5CfffaZTZo0yQYPHmzrrbdeWbtPP/3UZs2aZV988YUdcsghtsUWW6TZmn1DAAEEEEhQgABJgEywvNg0AggggMD/F0hdgAxf23H55Zfb2muvbStWrAiec1SYbGhoaDxxX375ZTAT6z//+c9gkp0//vGP1qNHD/vRj37EyUUAAQQQyKEAAZIAmcOy55ARQACBmgukMkCefPLJ9vHHH9sTTzzRCKIexhEjRtgPfvCD4N9efPFF69Onj51zzjnB6zyWLFliY8eOtSFDhti3v/3tmkPyhQgggAACfgUIkARIvxXItyOAAAL5EEhlgOzbt6/dd999wRnYfffdg97HhQsX2uLFi4NXd+y6667Bqz5+/OMf27Rp00zra5k8eXLQW6kAyoIAAgggkC8BAiQBMl8Vz9EigAACfgRSGyD1POOll15qm266aSCzatWq4B2Q8+fPt1GjRtnTTz+9RoDUqz8eeeQRGzdunH3jG9/wI8q3IoAAAgh4ESBAEiC9FB5figACCORMIJUB8qyzzrLLLrvMtt566yanQ72Qet5x9OjR9txzz1mvXr3sscceC17toUXhUcNYp06dahtssEHOTiWHiwACCORbgABJgMz3FcDRI4AAArURSF2A1LOMConqfezYsWMThbfeeisIluPHj7d77rnH+vXr1yRATp8+PQiP+r8dOnSojSDfggACCCCQCgECJAEyFYXITiCAAAIZF0hdgPzqq6/sggsusB122CEIiG3atAlOwYcffmgXX3yxbbzxxkG4/N3vfmennnqqzZkzJ3hOUsuECRPsL3/5i02ZMsXWX3/9jJ86Dg8BBBBAICpAgCRAckUggAACCCQvkLoAqUN+5plnghlW9RzjlltuaXo3pGZkPfzww4NXdbz77rvBs5ALFiyw6667zg466CD75JNPgslzttpqKxszZoyts846yevxDQgggAACqREgQBIgU1OM7AgCCCCQYYFUBsjVq1fb448/bnoWUpPlaNFrPDR0dZtttrGZM2faL3/5S+vfv38wI+usWbPsiy++CGZo1X/v2bNnhk8Zh4YAAgggUEyAAEmA5MpAAAEEEEheIJUBMjxszbz66aefWqtWrYJXeTQ0NBQVUe/kGWecYT/84Q+DSXTatWuXvBzfgAACCCCQKgECJAEyVQXJziCAAAIZFUh1gMyoOYeFAAIIIJCAAAGSAJlAWbFJBBBAAIECgboNkB988IFdeOGFQY8jM65S1wgggAACBEgCJFcBAggggEDyAnUZIFesWGG//e1v7c477+SVHcnXCN+AAAII1IUAAZIAWReFyk4igAACdS5QVwFSz0Rq9tVf/epXwWs89t9/fwJknRcgu48AAgjEJUCAJEDGVUtsBwEEEECgtEBdBMgvv/zS/vznP9vEiRPtvvvuazwaAiSljQACCCAQChAgCZBcDQgggAACyQukOkDq/Y/Tp0+3//mf/7G//vWvgUb79u2DV3roHZF6DlJ/5xnI5AuFb0AAAQTSLkCAJECmvUbZPwQQQCALAqkLkHoH5DvvvGOTJk2y6667zhYvXtwYHPv06RO8/3Hrrbe2Dz/8kEl0slCBHAMCCCAQkwABkgAZUymxGQQQQACBMgKpCZB6vvHJJ58MguOsWbNs6dKlwW5///vfNwXH119/3SZMmNDY26j1tY56JPWeSBYEEEAAgXwLECAJkPm+Ajh6BBBAoDYC3gOknm986KGH7L//+7/t0UcfbTxqDVM966yzrEePHvbpp5/a8OHDbeTIkQxXrU1d8C0IIIBA3QkQIAmQdVe07DACCCBQhwJeA6R6EM8++2ybMmVKQLfhhhvamWeeaSeeeKJtueWW1tDQEPz7okWLCJB1WFzsMgIIIFBLAQIkAbKW9cZ3IYAAk2MYTAAAIABJREFUAnkV8Bogha5nHl999VX7zW9+Y/PmzbMBAwbYcccd16SnkQCZ1/LkuBFAAAF3AQIkAdK9WlgTAQQQQKC5At4DZHTH3333XbvxxhuDHskjjzzSBg0aZNtvv30wkQ5DWJt7ivkcAgggkA8BAiQBMh+VzlEigAACfgVSFSBDiujrOzSUtV+/fvbAAw/YmDFjmETHb73w7QgggEBqBQiQBMjUFic7hgACCGRIIJUBMvSNTrCj3slzzz3X+vfvb+3atQveAXnhhRfa2LFjmVgnQwXJoSCAAALNFSBAEiCbWzt8DgEEEEDAXSDVATI8jPAVH7/+9a/tueeeC4a2apkzZ45NmzaNAOl+vlkTAQQQyKwAAZIAmdni5sAQQACBFAnURYAMvTThzltvvRW8D/Kmm26yPfbYw6ZPn06ATFFBsSsIIICALwECJAHSV+3xvQgggECeBOoqQEZ7JGfMmBGER3og81SuHCsCCCBQWoAASYDk+kAAAQQQSF6gLgOkWD7++GO78sorbejQobbBBhskL8U3IIAAAgikWoAASYBMdYGycwgggEBGBOo2QGbEn8NAAAEEEIhJgABJgIyplNgMAggggEAZAQIk5YEAAgggkAkBAiQBMhOFzEEggAACKRcgQKb8BLF7CCCAAAJuAgRIAqRbpbAWAggggEBLBLwGSM2q+sYbb1irVq3sO9/5TkuOg88igAACCORcgABJgMz5JcDhI4AAAjUR8Bog586dayeddJJ973vfs6lTpzIZTk1OOV+CAAIIZFOAAEmAzGZlc1QIIIBAugS8Bcgvv/zShgwZYvfee6+NHz/ejjjiCGtoaEiXDnuDAAIIIFA3AgRIAmTdFCs7igACCNSxgLcAuWjRIhswYICdeeaZts8++zQSLlmyJAiUZ599dtkeyeXLl9srr7xiO+ywg7Vp06aOT0H5XX/ppZfs6KOPDo41ukyZMsVOPvnkJv+2atUqu/vuu+2KK66w+fPn2wEHHGDDhg2zbt26FQ3n1a6fWWQODAEEMiFAgCRAZqKQOQgEEEAg5QLeAuTSpUtt9OjRds4551iHDh0amRQshw8fbiNHjmzy74WOruul3L/s7q1cudIuvfRSGzFiRJP19t13X7v55ptt0003bfz3FStW2Lhx42zWrFl27bXXWpcuXezhhx+2c8891yZOnGg9evRoso1q169nR/YdAQTyIUCAJEDmo9I5SgQQQMCvgLcAqcO+6aabgt7DPn36WOvWrQMJl2CoyXcUjq666iq7/vrrywZNv7wt+/YXX3zRbrnlFrv44osr9rLOnj3bBg4cGDxL2qtXr+CL5TRhwgS77bbbgn/v3Llz4w5Vu37LjoRPI4AAAskLECAJkMlXGd+AAAIIIOA1QC5btizobVQPWXOW/fff36ZPn57JAKkewlGjRtlBBx1ku+66a1keDfsdNGiQLVy4MPDo1KlT4/rPPvusHXrooXbKKacEQXSttdayatdvzrnhMwgggECtBQiQBMha1xzfhwACCORRwGuAFLieZVRv4g033GAPPvigLV682Pk8ZDlAqvfx2GOPNT2nePDBB1v//v1txx13DF55Urg89dRT1rt3bzvssMOCHse2bds2rvLBBx9Y3759gx7ecNhrtes7nxBWRAABBDwKECAJkB7Lj69GAAEEciPgPUAWSrsMYVWoeuCBB+yaa64Jgmf0GcosnDn1Pqq3UD2Q0eXEE0+0yy+/3DbffPMm/z558mQbPHiwXXbZZXbhhRc2+ZueNT399NMDr7vuust22WUXq3b9LJhyDAggkH0BAiQBMvtVzhEigAAC/gXqMkCKzSVo+udt2R58/vnn9vbbbwcT4+hZz3feece6d+8e/PftttuuceOaZOeiiy6ySZMmBUNZo0v4uhSFxjlz5th+++0XTMpTzfotOwo+jQACCNRGgABJgKxNpfEtCCCAQL4FUhcg8306Sh/9Rx99ZEOHDg0mw1FIDIeqRgPitGnTguGqpQKk/n7kkUcG799UoHRZv3B7Ps+PnudkQQABBEoJjLj701zg/OOvDzXrOCcPO6JZn4vjQ3/9cLXpP1lf2ny9yI76z45ZP0yODwEEUiSg0YW1XuoiQKon7uuvv7b27ds3ztZaa6g0fN/HH38chEc9wxgORyVApuHMsA8IIJAGAQJk+bPgK0DmKTzOefgx8+WchmuQfUAAgdoLECAj5nrO8aGHHgqe63v00UeDv2y44YZ21FFHBT1o22+/vTU0NNT+LHn+Rg1D1WtPrrvuOjvmmGOCV3XoXZH6T6Uexblz59qee+5Z1fp77bWX5yPm6xFAAAE3AYawlnd65vbL3SBjXOu+Z9+3Oc99EOMW07mpDm2W28y77g12zodzOlXYKwQQyKpAKnsgNYmMhmjqWT1NAlO4KEhqAh0FqLyFSD0Hefzxx9tpp53WOFw1nBRHk+6cf/75Tbj0rKiGob755pt2xx13WNeuXRsn0XFdP6vFz3EhgEC2BAiQ6QqQeQyPBMhs3VM4GgQQKC6QygAZ9rLtscceduaZZ9ruu+9u3/rWt4KwqCGbTzzxRDBD6SWXXBJMKpOnRYFwwIABwSQ4YZf1vHnz7MADDwze9ThmzBhbZ511GknCwLneeusFz09utNFGVu36efLlWBFAoH4FCJDpCZB5DY8EyPq9f7DnCCDgLpC6APnVV1/ZsGHDrF27dnbBBRc0eadh9LD0HOCdd94Z9FJGA5P7odfnms8//3zQgzh27FhTKNSyZMkSO/nkk4NwHYbE8OjCsKiwraG/CuHVrl+fUuw1AgjkTYAAmY4AmefwSIDM212H40UgnwKpC5DqYTvrrLOCZx+33nrrkmdF66kXTu9F3GCDDTJ19pYtW2Yvv/yy7bjjjkGQDhf9u97zqOdAC3teZ8+ebQMHDrQZM2ZYz549g4+sXLkyCJr6m4Jl586dG7dV7fqZAuZgEEAgkwIESP8BMu/hkQCZyVsLB4UAAgUCqQyQw4cPt5EjR1qHDh1KnrAFCxYEQ1ivvvrqsuvV4xm/9dZb7dhjj7W99947eHXHrrvuajreG2+80fr3728a2lv47KeeGx03blww4dBVV11lW2yxhc2cOTMY6jtx4kTr0aNHE4pq169HR/YZAQTyJUCA9BsgCY//8mcSnXzddzhaBPIokLoAqSGsYS/bbrvtVvScaGKd//qv/zLN1Bq+DzFLJ2/x4sVBGJw0aZLpvyv8aebV4447rmxYXr58eRAaR48ebe+//37QU3nOOefYdtttV5Sn2vWzZMyxIIBA9gQIkP4CJOHx3/YEyOzdWzgiBBBoKpC6AKnde+SRR+yXv/xl8B/1wukZR72uQmFKf1NAevXVV4NhmYcffjjnFAEEEEAAASNA+gmQhMem7gRIbkYIIJB1gVQGSA2vvOmmm4JJX4q9xqN9+/ZBL6X+3rp166yfI44PAQRyLJCnxvkFJ/64RWeaAFn7AJmn+gzf81ipSAmQlYT4OwII1LtAKgOkUNXj+OKLL9r48eNt1qxZjUFyzz33DCbP2WeffaxVq1b17s/+I4AAAiUF8tY4b2nDmwBZ2wCZt/p0vVW1tI5dv4f1EEAAAV8CqQ2QURA9F6meyDZt2ti6667ry4rvRQCBIgJ5akS2tIesmgLKk2vYs9PShjcBsnYBMo/16Xr9trSOXb+H9RBAAAFfAnURIH3h8L0IIFBeIG+NyFo1DPPmGlZZS30JkLUJkHmtT9f/f9DSOnb9HtZDAAEEfAkQIH3J870I1LlAHhuRtWgY5tGVAFndzeAff32oug/8/7Xjql+Cem2CerNOMh9CAAEEaiBAgKwBMl+BQNYE8hpy4mqAl6qHvLoSIKu7QxAgq/Nq7tq+nZu733wOAQQQSFqAAJm0MNtHIGMCeQ45SQbIPLsSIKu7SfgONvRA0gNZXcWyNgIIZE2AAJm1M8rxIJCgQN5DTlIBMu+uBMjqLloCZHVezV3bt3Nz95vPIYAAAkkLECCTFmb7CGREgJBjlkSAxPXfF0hLfekZq03PGM61cc7I/+vgMBBAIIMCXgOk3vX42Wef2YoVKwJavddx/fXX5/2OGSw0Dqm+BQg5/zp/LQ04hVWAa1ORlvoSbGoTbHCujXN9/38N9h4BBLIs4DVALlq0yPr27Wtvv/22nXfeeXbggQfaJptsQoDMcsVxbHUnQMiJr4csevJxXfNSIEC63R58D60kQBIg3SqVtRBAIKsC3gPkgAED7Mwzz7R99tknq8YcFwJ1K0DIibeHLNwarsUvCQKk262CAOnm1NK1fDu3dP/5PAIIIJCUgPcAef7559vIkSOtY8eOSR0j20UAgWYIEHLi7yHTFnEtXYwESLcL1XewoQeSHki3SmUtBBDIqoD3ADl8+PAgQHbo0KEqYw1/be5nq/oiVkYghwKEnGR6yHBNtuFNsEnWN9w6zrVxzuH/6+GQEUCgTgTqNkC+9dZbdtFFF9mVV15Zdfisk3PDbiLgRYCQQw9ZSwvPVw8ZwaY2wQbn2ji39Drk8wgggEBSAt4D5ODBg61Lly7Wtm1b52N899137cEHH7StttrKpk+fToB0lmNFBMoLEB6TbRjS8MY3jnuQr4BOD6Tb2WvpUGy3b2EtBBBAwJ+A9wCpWVjvu+++Zgnsv//+BMhmyfEhBIoLEHAIOHFcG74CDvWbbP0SIN2uDgKkmxNrIYBA/Qp4D5DN6YFcuXKlPfLII4E6PZD1W3zsefoEaIAn2wDHF984rnpfAZ0A6Xb2CJBuTqyFAAL1K+A9QDZ3IhyegazfomPP0ytAwCHgxFGdvgIO9Zts/RIg3a4OAqSbE2shgED9CtRtgFyyZImNHz/ezj77bNtggw3q9wyw5wikSIAGeLINcHzxjeNy9xXQCZBuZ48A6ebEWgggUL8C3gPk0KFDbcSIEdapU6f6VWTPEciIAAGHgBNHKfsKONRvsvVLgHS7OgiQbk6shQAC9SvgPUD269fPTjjhBDvuuOOsoaGhfiXZcwQyIEADPNkGOL74xnGb8BXQCZBuZ48A6ebEWgggUL8CXgOkhqEOGjTI7r33XtNsrH369LEf//jH1qZNm/oVZc8RqGMBAg4BJ47y9RVwqN9k65cA6XZ1ECDdnFgLAQTqV8BrgKxfNvYcgWwK0ABPtgGOL75x3Dl8BXQCpNvZI0C6ObEWAgjUr4DXALlo0SJr7iys9UvOniOQXgECDgEnjur0FXCo32TrlwDpdnUQIN2cWAsBBOpXwHuA1HsgL7zwQuvatWv9KrLnCGREgAZ4sg1wfPGN41bhK6ATIN3OHgHSzYm1EECgfgW8B0g9+/jqq69a586drVWrVlVJbrvttjZq1Chbf/31q/ocKyOAQHEBAg4BJ45rw1fAoX6TrV8CpNvVQYB0c2ItBBCoXwHvAVKzsGrinIMPPtg233zzspLz5s2zM844w9555x07+uijbcKECbbZZpvVrz57jkDKBGiAJ9sAxxffOC55XwGdAOl29giQbk6shQAC9SvgPUCef/75NnLkSOvYsWNJxRUrVtj06dPt7LPPtsWLF9uwYcPsggsusPbt29evPHuOQAoFCDgEnDjK0lfAoX6TrV8CpNvVQYB0c2ItBBCoXwGvAfLzzz+3P/zhD3bYYYfZuuuuW1Txyy+/tHHjxtnYsWODv2vIqp6bbN26df2qs+cIpFSABniyDXB88Y3j0vcV0AmQbmePAOnmxFoIIFC/Al4DZCW2jz76yIYOHWpTp0617bbbzq688krbf//9raGhodJH+TsCCDRDgIBDwGlG2azxEV8Bh/pNtn4JkG5XBwHSzYm1EECgfgVSGyCfe+654HlHPffYvXt3u+qqq2znnXeuX2n2HIE6EKABnmwDHF9847gN+AroBEi3s0eAdHNiLQQQqF+B1AXIVatW2Z133mnnnXdeMFnOCSecEAxf3WSTTepXmT1HoE4ECDgEnDhK1VfAoX6TrV8CpNvVQYB0c2ItBBCoX4FUBcjo845Lly5lspz6rSv2vE4FaIAn2wDHF984bg2+AjoB0u3sESDdnFgLAQTqVyA1ATKcXfW6664LZlfVKzpOOukkJsup39piz+tQgIBDwImjbH0FHOo32folQLpdHQRINyfWQgCB+hVIRYB89dVX7cwzz7Q5c+Y4T5azaNEiGz58ePAKkA4dOtTvGWDPEUiRAA3wZBvg+OIbx+XuK6ATIN3OHgHSzYm1EECgfgW8BsjVq1fbfffdZ2eddZYtWLAgmCxn8uTJ1qVLl4qiL774oo0YMcImTZpEgKyoxQoIuAkQcAg4bpVSfi1fAYf6TbZ+CZBuVwcB0s2JtRBAoH4FvAZI9SL27ds3CJFaunXrZh07dqyoqWcl58+fb3vssYdNnz6dAFlRjBUQcBOgAZ5sAxxffN2uxHQGdAKk29kjQLo5sRYCCNSvQCoC5CeffGLjx48Phq+6LJqp9fe//73NnDnTpk2bRoB0QWMdBBwECDgEHIcyqbgKPZAViVq0gi9fAqTbaSNAujmxFgII1K+A9wDZr18/GzJkiPXq1asqxYULFwbPQI4ePZoAWZUcKyNQWoAASYCM4/rwFXCo32TrlwDpdnUQIN2cWAsBBOpXwHuAHDp0aPAsY6dOnapSXL58ub3yyiu2ww47WJs2bar6LCsjgEBxARrgyTbA8cU3jnuPr4BOgHQ7ewRINyfWQgCB+hXwGiA/++wz+9Of/mQHHnigrbfeevWryJ4jkBEBAg4BJ45S9hVwqN9k65cA6XZ1ECDdnFgLAQTqV8BrgNQkOs3tgaxfcvYcgfQK0ABPtgGOL75xXP2+AjoB0u3s+QiQ9z37vs157gO3HazjtTq0WW4XnPjjOj4Cdh2BbAh4D5CahXXXXXe1wYMHW9u2bcuqtm/f3tZZZ51syHMUCKRQgIBDwImjLH0FHOo32folQLpdHbUOkHkKjzPvutdq7et21lkLgXwJpCJA6jUelV7hoeGuTzzxhPXs2dNOO+00O+yww6x169b5OlscLQIJC9AAT7YBji++cVzCvgI6AdLt7NUy4OQtPOoM1NLX7YyzFgL5E/AeINXzeP7559vOO+9cUV+v73jjjTfs4osvtp122snOOeccQmRFNVZAwF2AgEPAca+W0mv6CjjUb7L1S4B0uzpqFXDyGB4JkG41yFoIJC3gPUDqVRwjR46s6lUcS5YssTPPPNPOOOOMYPgrCwIIxCNAAzzZBji++MZxpfoK6ARIt7NXiwCZ1/BIgHSrQdZCIGkBrwFSPYpLly41PdvYqlWrqo5Vs7c+/vjjQW/kWmutVdVnWRkBBIoLEHAIOHFcG74CDvWbbP0SIN2ujqQDZJ7DIwHSrQZZC4GkBbwGyJYc3Ouvv24TJ060UaNGBQGUBQEEWi5AAzzZBji++Lb8KjXzFdAJkG5nL8kAmffwSIB0q0HWQiBpgboNkHoFSHOGvyYNyvYRqGcBAg4BJ4769RVwqN9k65cA6XZ1JBUgCY//8k/K1+3sshYCCEigbgPkwoULgwA5evToqp6f5LQjgEBpARrgyTbA8cU3jvuPr4BOgHQ7e0kEHMLjv+2T8HU7s6yFAAKhgNcAuXz5cnvllVdshx12sDZt2lR1Vp566imbPHmyXXnllQxhrUqOlREgQPpqgBMgCZBx3H981S8B0u3sxR1wCI9N3eP2dTurrIUAAlEBrwFSw1D1Cg/NwtqxY0fnM7Ns2TIbOnSorb/++jZixAgm0XGWY0UEygsQcAg4cVwjvgIO9Zts/RIg3a6OOAMO4XFN8zh93c4oayGAQKGA9wDZr18/O/bYY61379623nrrWUNDQ9Gz9Pnnn5uC4wsvvGA33nij/fnPf7ZbbrnF9tprL84qAgjEJEADPNkGOL74xnGp+groBEi3sxdXwCE8FveOy9ftbLIWAggUE/AeIPv27Wv33Xdf1WdnzJgxds4551jr1q2r/iwfQACB4gIEHAJOHNeGr4BD/SZbvwRIt6sjjoBDeCxtHYev25lkLQQQKCVQdwFyzz33tLPOOssOO+wwwiN1jUDMAjTAk22A44tvHJesr4BOgHQ7ey0NOITHZO8TbmeRtRBAoJyA9wCpIayHHHKI9enTp2wgbNWqVfDMo/4vCwIIJCNAwEm24YIvvnFcuQTIOBQrb8OXM/eJZO8Tlc88ayCAQCUB7wGyOZPoVDoo/o4AAs0ToOGSbMMFX3ybd2U2/ZSvYBPuBXVMHWehjuM4BraBQF4FvAbIlrzGI68njONGIEkBGoY0DOOoL18Bh/pNtn4JkG5XR0uHsFLHtaljt7PJWgggUEzAa4AstkOrVq2y9957z+bNmxf8Xy3f/e53beedd7bNN9+cIazUMQIJCtBwSbbhgi++cVy+vgI6AdLt7BEg3Zx817HbXrIWAgikOkCuXr3annzySbvkkktKzsqqZyUvvfRS69atW8nXfXCaEUCg+QIEHAJO86vn35/01TCkfpOtXwKk29VBgHRz8nWfcNs71kIAgXICqeiBXLFihd100002ZMgQW7p0adkztuGGG9o111xjxxxzDCGS2kYgZgEa4Mk2wPHFN45L1nfDmzqmjrNQx3EcA9tAIK8C3gOkeh5/97vf2eDBg22rrbYyzcras2fP4L+3b98+mJn1008/tU8++cQeeeQRu/76623+/Pk2depUO/zww/N63jhuBBIRoGFIwzCOwvIVcKjfZOuXHki3q4MeSDcnX/cJt71jLQQQSHUP5Ntvvx2Exn333dfOO+88a9euXdkz9uWXX9rYsWPt/vvvt2nTpgVBM4uLngV96KGHbNy4ccHzoOp53X///U2z1pY75pdeesmOPvpoe+WVV5qwTJkyxU4++eQm/6bvuPvuu+2KK64IQvkBBxxgw4YNY4hwFgvK8ZhogCfbAMcXX8dLsexqvhve1DF1nIU6juMY2AYCeRXw3gM5efJke+2112zkyJHWpk0bp/OwbNkyGzp0aDCxTmEoctpAylfSkF4FR4W53Xff3dq2bWsvvPCCLV682LbccstguG+PHj3WOIqVK1cGz4iOGDGiyd8Uzm+++WbbdNNNG/89/I5Zs2bZtddea126dLGHH37Yzj33XJs4cWLR7aecjd2LQYCGIQ3DGMrIfAUc6jfZ+g23jnOyzvgm6xvHPY5tIJB3Aa8B8osvvggCy89+9jPbbbfdqjoXTz31lM2YMcPGjBlj3/jGN6r6bNpXfuaZZ4KQeMEFFzSGvoULF9rw4cPtuuuuC3prCwOhjunFF1+0W265xS6++OKKYXz27Nk2cODAYChwr169AhINJ54wYYLddtttwb937tw57VTsX8wCNFySbbjgi28cl6yvgE6AdDt7DGF1c/Jdx257yVoIIFBMwGuAXLRoUTAkU72PHTt2rOoMhYFq9OjR1qFDh6o+m/aVFeD22msv22STTZrs6vvvv28nnHCCKWDOmTMn6J0MF/Uojho1yg466CDbddddyx7ikiVLbNCgQSbD6dOnW6dOnRrXf/bZZ+3QQw+1U045JQiia621Vtq52L8YBQg4BJw4yslXw5D6TbZ+CZBuVwcB0s3J133Cbe9YCwEEygl4D5DqVVOArDYEKnw297P1WhLqIdQQVf3nscces+7duzceinofjz32WNNzjQcffLD179/fdtxxx6LvzVTvbe/eve2www4Lehw1RDZcPvjgA+vbt28weVGxXs56tWO/3QRogCfbAMcXX7crsfxavhve1DF1nIU6juMY2AYCeRXwGiA1hPXCCy8MhlJut912VZ2DBQsW2K9//WtTD6Rma83Loucb77zzTrv11lsbzdT7qN5C9UBGlxNPPNEuv/xy23zzzZv8u5471ay3l112WeAfXfQaldNPP90eeOABu+uuu2yXXXbJCy3HaWY0DGkYxnEh+Ao41G+y9RtuHedknfFN1jeOexzbQCDvAl4DZPjMnQKghkw2NDQ4nQ99TrOKfvzxx0EvpOvnnDae4pU0A63elanJhjQTbeGkQ59//rlpVltNjKPXnbzzzjtBL6X+ezSgK4RedNFFNmnSpGAoa3QJv0MhU8Nk99tvvxSLsGtxC9BwSbbhgi++cVyzvgI6AdLt7DGE1c3Jdx277SVrIYBAMQGvAVI7pOf5FB7Hjx9vP/nJTyqGQYXHe++9N3jlxw033FD15Dv1XAZvvfVWMOuswmOl5xw/+uijYKZaTYajkBgOVY0GRL0GRcNVSwXIYn/36afnM1mSFRhx96fJfkFKtt7chsvkYUe06AjwLc+Hr1t5+arfcO+oY+rYrVLLr+W7juM4BraBQBoEfIwW9B4gw9dJKBSpd03P7mlSl8JeRT3b98Ybb9hVV10VzFCqYa/VvPojDSe4JfugV3TI6Jvf/KadccYZFYO2vks9tAqPeuYxHI5KgGzJWcj+Z2kY0jCMo8p9NQyp32TrlwDpdnXwQ4ibk6/7hNvesRYC9SOQywCp0xO+1/E3v/lNcLY03FLvOwyXr7/+uvE9iPq3o48+Onj+ceONN66fs9vCPZ07d67p1RsaftquXTvnrWkYap8+fYLXfxxzzDHBqzrCiXgq9UDqOzUbLEt+BBhiWf5cMzTN7VpobsMQ33T7hnvHfYL7hFulll/L130ijn1nGwjkXcB7D2R4AjR5i97pqGCo/15s0bOSp512WjA0c8MNN8zNuXvllVeC5xV/+ctfVv26Ez0Hefzxxwdu4XDVcBIdTbqj16hEF81uq/XefPNNu+OOO6xr1665ceZAmUSnUg0QcCoJ/evvvhqGBJtkgw0B0q3+uU+4Ofm6T7jtHWshgEA5gdQESO2kescUeNQzpp6z+fPnB/u+2267WY8ePYKetO23395p+GZWTruGof7qV7+yc889t1k9rgqEAwYMCCbNCbu4582bZwceeGDw7KlC+zrrrNPIFQbO9dZbL3h+cqONNsoKJcfhIEADPNkGOL74OlwFbEv+AAAgAElEQVSGFVfx3fCmjqnjikXqsILvOnbYRVZBAIESAqkKkJylpgKLFy829RbqdRybbbZZs3ief/75YBt6flKhUMuSJUuCyXj0PGRhSAzD5SWXXBI8k5qXGW6bhZvBD9EwpGEYR1n7ahhSv8nWb7h1nJN1xjdZ3zjucWwDgbwL1FWA1IQ7el5y/fXXz/x5U3i85pprgvAYfR5UB64JhTQpzk477WRbbbVVYPLyyy/bjjvu2OT5SP273vN41FFHBa/ziC56nlITEc2YMcN69uwZ/CmcqEd/U7Ds3Llz5p05wKYCNFySbbjgi28c9xxfAZ0A6Xb2GMLq5uS7jt32krUQQKCYgNcA+cUXX5gmzrn//vsb961fv37205/+dI13HGoFDXF98MEHg56zQw45JLO9Yxq2+otf/MJef/31os88apjp/vvv3/guyFtvvdWOPfZY23vvvYPnQ/WKjwULFtiNN94YzGq7xx57rGEVzn776KOPBjPbbrHFFjZz5kzTc5ETJ04Mhgyz5E+AgEPAiaPqfTUMqd9k65cA6XZ1ECDdnHzdJ9z2jrUQQKCcgNcAqR37xz/+EUzyoh6yCy64wDRRTqXlkUceCV5RoWciszbEcuHChcGrN2bNmlWWQc+I7rfffsE66q0cN25cMNGO/nv4vOhxxx1nHTp0KLmd5cuXB6Fx9OjR9v777wc9leecc04wCy5LPgVogCfbAMcX3zjuLL4b3tQxdZyFOo7jGNgGAnkV8B4g9Y7Ca6+91saPH9/4jF6lk6GhllOmTAl64TSEkwUBBOIRoGFIwzCOSvIVcKjfZOs33DrOyTrjm6xvHPc4toFA3gW8BkgNSb3yyiuDV0WEz+G5npAXX3zRNEHMSSed5PoR1kMAgQoCNFySbbjgi28cNyFfAZ0A6Xb2GMLq5uS7jt32krUQQKCYgNcAqWcgL7vsMjv11FPXmCim0unSUE89P6ln/tq2bVtpdf6OAAIOAgQcAo5DmVRcxVfDkPpNtn4JkBVLP1iBAOnm5Os+4bZ3rIUAAuUEvAZIvaNw+PDhNnLkyLLP6hU7gJZ8lpJAAIHiAjTAk22A44tvHPce3w1v6pg6zkIdx3EMbAOBvAp4D5DqQRwxYoR16tSpqnOgmUgvuuii4NnJchPFVLVRVkYg5wI0DGkYxnEJ+Ao41G+y9UsPpNvVQQ+km5Ov+4Tb3rEWAgiktgdSr+NQgDzhhBNst912q+pM6XUeN998s1199dVOM7dWtXFWRiCnAjTAk22A44tvHLcW3w1v6pg6zkIdx3EMbAOBvAp47YEU+uTJk+21114LhrG2adPG6TwoeA4ZMsQ23HDDoPdyrbXWcvocKyGAQHkBGoY0DOO4RnwFHOo32fqlB9Lt6qAH0s3J133Cbe9YCwEEUtsDqR3TC+/79u0bTKSjGVVbt25d9oytWLHCbrrppuCdkTNmzKh69lbKAQEESgvQAE+2AY4vvnHcf3w3vKlj6jgLdRzHMbANBPIq4L0HUq/yuOqqq+yss84yvfj+tNNOC4azrrPOOk3OyapVq+yNN96wyy+/PBi6qvXGjh1r7dq1y+u547gRiF2AhiENwziKylfAoX6TrV96IN2uDnog3Zx83Sfc9o61EEAg1T2Q2rlly5bZqFGjgv9oad++vf3gBz9ofD2HwqOGuWriHC2HH364XXPNNbbZZptxdhFAIEYBGuDJNsDxxTeOy9V3w5s6po6zUMdxHAPbQCCvAt57IEP45cuX25133hm8F1LDWkstAwYMCJ6X3GSTTfJ6zjhuBBIToGFIwzCO4vIVcKjfZOs33DrOyTrjm6xvHPc4toFA3gVSEyDDE/HZZ5/ZPffcY7Nnzw6CpHodd9ppJ+vevbsdc8wxtuOOO1qrVq3yft44fgQSEaDhkmzDBV9847hwfQV0AqTb2WMIq5uT7zp220vWQgCBYgKpC5CcJgQQ8CdAwCHgxFF9vhqG1G+y9UuAdLs6CJBuTr7uE257x1oIIFBOgABJfSCAQKMADfBkG+D44hvH7cZ3w5s6po6zUMdxHAPbQCCvAgTIvJ55jhuBIgI0DGkYxnFh+Ao41G+y9UsPpNvVQQ+km5Ov+4Tb3rEWAgjQA0kNIICAkwAN8GQb4Pji63QhVljJd8ObOqaOs1DHcRwD20AgrwL0QOb1zHPcCNADWXUN0LPgRuYr4BBskg029EC61T/3CTcnX/cJt71jLQQQoAeSGkAAAScBGuDJNsDxxdfpQqQHMg6mFm/DV8DhPpHsfaLFhcEGEEDA6IGkCBBAoFGAhkuyDRd88Y3jduMr2NAD6Xb26IF0c/Jdx257yVoIIFBMgABJXSCAAAHSsQZoGLpB+WoYEtCTDegESLf65z7h5uTrPuG2d6yFAALlBAiQ1AcCCBAgHWuAhqEblK+GIQGSAOlWoW5rUcduTs1dy5dvc/eXzyGAwL8FCJBUAwIIECAda4AA6Qblq2FIgCRAulWo21rUsZtTc9fy5dvc/eVzCCBAgKQGEECgiAAN8GQb4PjiG8eNx3fDmzqmjrNQx3EcA9tAIK8C9EDm9cxz3AgQIKuuAXog3ch8BRyCTbLBJtw6zsk645usr9tdjLUQQKCcAAGS+kAAgUYBGi7JNlzwxTeO242vgE6AdDt7/NDk5uS7jt32krUQQKCYAAGSukAAAQKkYw3QMHSD8tUwJKAnG9AJkG71z33CzcnXfcJt71gLAQTogaQGEEDASYAGeLINcHzxdboQK6zku+FNHVPHWajjOI6BbSCQVwF6IPN65jluBIoI0DCkYRjHheEr4FC/ydYvPZBuVwc9kG5Ovu4TbnvHWgggQA8kNYAAAk4CNMCTbYDji6/ThUgPZBxMLd6Gr4DDfSLZ+0SLC4MNIICA0QNJESCAQKMADZdkGy744hvH7cZXsKEH0u3s0QPp5uS7jt32krUQQKCYAAGSukAAAQKkYw3QMHSD8tUwJKAnG9AJkG71z33CzcnXfcJt71gLAQTKCRAgqQ8EECBAOtYADUM3KF8NQwIkAdKtQt3Woo7dnJq7li/f5u4vn0MAgX8LECCpBgQQIEA61gAB0g3KV8OQAEmAdKtQt7WoYzen5q7ly7e5+8vnEECAAEkNIIBAEQEa4Mk2wPHFN44bj++GN3VMHWehjuM4BraBQF4F6IHM65nnuBEgQFZdA/RAupH5CjgEm2SDTbh1nJN1xjdZX7e7GGshgEA5AQIk9YEAAo0CNFySbbjgi28ctxtfAZ0A6Xb2+KHJzcl3HbvtJWshgEAxAQIkdYEAAgRIxxqgYegG5athSEBPNqATIN3qn/uEm5Ov+4Tb3rEWAgjQA0kNIICAkwAN8GQb4Pji63QhVljJd8ObOqaOs1DHcRwD20AgrwL0QOb1zHPcCBQRoGFIwzCOC8NXwKF+k61feiDdrg56IN2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meP6WLVqld199912xRVX2Pz58+2AAw6wYcOGWbdu3ayhoSHHMvk9dBrgyTbA8cU3jruL74Y3dUwdZ6GO4zgGtoFAXgUIkDk98ytWrLBx48bZrFmz7Nprr7UuXbrYww8/bOeee65NnDjRevTokVOZfB82DUMahnFcAb4CDvWbbP3SA+l2ddAD6ebk6z7htneshQAC9EBSA2sIzJ492wYOHGhTp061Xr16BX9fvXq1TZgwwW677bbg3zt37oxczgRogCfbAMcX3zhuKb4b3tQxdZyFOo7jGNgGAnkVoAcyh2d+yZIlNmjQIFu4cKFN/3/t3Qe0FOX9xvGfXNrF2CtoQBONHaNgiQVUIraAImJDMTbE3gDFimiEYCcaezSKXVHEBqKJ3ajYxRoVPaBGARWBS/V/npf/e527dy87s/fuzM7Od87xqOzMzjufGWbnmbfdcYe1a9euVmHSpEnWo0cPO+qoo+z888+3qqqq1AuNnzTVJrw+LfXHUegAVmk1z87qt0Oh1Zb6OQ+GPBg26gL6/42TCjhcv6W9fv2341xaZ3xL69sU9zi+A4GsCxAgM3gFvPLKK7bPPvtYz549XY1jdXV1rcK0adOsb9++1rx5c7vtttusbdu2qRbKUngcM+4Jo+lUuMuVgBPOqdi18C1WLtx2SfkSIMOdH+7D4ZySvo7DlZK1EEAgnwABMoPXxfXXX28DBgywYcOG2bnnnltHYNasWXb88cfbxIkTbdy4cdapU6fUCmUtPOpE8eAS7nJN6sGFmoXS1izgW1pfAmS4+wv34XBOSd2Hw5WOtRBAYGkCBMgMXh8XXnihnXfeeXbddde5pqzBZe7cuXbqqaeaQuaECRNs1113TaVQFsMjATL8pZrUgwsBp7QBB9/S+hIgw91jCJDhnJK6D4crHWshgAABkmugViAYEEePHu2aqzYUIPN9niRl586dQ+2+Q6e9bJ3Ofwq1bppX+vzdF23KtG/rHsJnTzTqkNbuObJR26dl42IfXAzfUKcY31BMRa+UlK8vMPeJAqeO+0Soazvp6zhUIVkJgRQIvPbaa7GXkhrI2MmT3WGlB8hMh0ddWjy4hPoLltSDCw/ePHiHukALrJTU9UuADHn2uA+Hgkr6Og5VSFZCIAUCBMgUnKS0F1FTdVxwwQXun0I1kM8884x16dIlNYec1War/gT177OL9d9/l0adL5oANsyHb/hLq5gHQ3zL39eXkPsE94nwV2vDayZ1nyim7Fl5vui+ZTvbrdNaxRA1aht8G8WXyMbUQCbCnuxO/SA6F198sQ0ZMqROYaZPn+6atX766ad2//33W8eOHZMt7P/vXTWnNTU1DZbl2ckzTP9U+rJC1Wx7+PGJ9Q6zX4/t7NAef2j04R/+tzca/R1p+IKoDy74Rjur+Ebzirp2Ur6+nNwn8p8x7hPRruSkr+Owpc3K80WXjVc2/RP3gm/jxDWTQuvWrRv3JUVsTYAsAi3tm7zwwgu2xx57uLkeR4wYYS1btqw9pClTptjBBx9syy+/vN1+++226qqrJn64c+bMsXnz5hEeSxweBcyDYf3LrKkeCvEt7UM3vqX3JUA2/HPIfSL6o0KUANmUvlFKSriJohV9XXyjmwW3aNOmjbVq1apxX1Lk1gTIIuHSvNnMmTPtyCOPNNXq5YZEHy6HDh3qRmNdZpllEj3U2bNn2/z58wmPMYRHHsBLGx7xxbepbqZhH7xL9dDNi6a6Z7KpnfEtrW/Yv4eEm7BSxa2Hb3Fufqtll122TgVQ474t+tYEyOhmFbHF2LFjrX///nbnnXdat27d3DEtWrTIRo4cafpMwXL99ddP7FjVV1PhccGCBYTHmMIjAaf0Dy08GP5i3NQP3Vy/pb9+/R64jrmOm+LhIMyLkFLcJ8KUnXATRqn4dfAt3k4VO7/61a+sefPmxX9JE2xJgGwCxDR+xcKFC+2yyy6z5557zkaNGmXt27e3MWPGmPpFXnXVVda1a9fEDmvx4sX2008/uUDb0JKVm0+p+zzm+vJguESkVA8t+OLbFDfWQg/epbp+CZDxhHTuE6W9TxT6O5iV5wv6PBa6Ehr3eSl8mzVr5sJjVVVV4wrXBFsTIJsAMa1foX6FCo3Dhw+3qVOnWu/eve3000+3DTbYILFDUmhUeFSIJDyWdsCcfL48uJQuPMobX3yb4ua6tABZ6vDIdVz6cMN9orT3iaX9HSQ8NsUdquHvwLd4X4VGhUeFyHJYCJDlcBYogxNQrajCo5qvEh7jD488GJb+oSXrD4alDjf4Ns1ozIV+knAurTO+pfXN+vNFKWrGCt0z9DnhMYxS/nVatGhh6vOY9LgkwdIRIIs/n2zZhAIaKEd9HgstWf5hLfXDd9YDJL6F/vaF/zxfDRm+4f0KrZmUry8X9+HGT5m0tHOMb2l989kTbgrddRr3Ob7F+2mmBIXHclsIkOV2RjJYHjWl1VQdYZas/rDG8fCd5QCJb5i/feHXyQ04+Ia3C7NmUr5ZD5Bcx2GuzvDrJH0d+5ISbsKfs2LWxLcYtSXbaIoOTdVRjgsBshzPSobKVFNT46YTCbtkMUDG9dCS1QCJb9i/feHXCz4Y4hveLeyaSflmOUByHYe9OsOvl/R1rJISbsKfr2LWxLcYtSXbtG7d2qqrq4v/ghJvSYAsMTBf37CAgqMCZJQlawEyzoeWLAZIfKP87Qu/rn8wxDe8WZQ1k/LNaoDkOo5ydYZfN+nrmHAT/lwVsya+xagt2UbBUQGynBcCZDmfnQoum5qsqulq1CVLATLuh5asBUh8o/7tC7++HgzxDe8Vdc2kfLMYILmOo16d4ddP8jom3IQ/T8WsiW8xaku2UZNVNV0t94UAWe5nqALLp8FyNGhOMUtWAuQu69TYoT3iH0gA32KuyvDb4Bveqpg18S1GLfo2OEc3i7IFvlG0oq9LuIluFmULfKNo1V1Xg+Vo0Jw0LATINJylCimjpudQeFywYEGFHBGHgQACCCCAAAIIIIBA8QKankNzPDZv3rz4L4l5SwJkzOBZ3d3ixYvdHI+LFi3KKgHHjQACCCCAAAIIIIBArUCzZs1ceKyqqkqVCgEyVacrnYVVaFR4VIhkQQABBBBAAAEEEEAg6wIKjQqPCpFpWwiQaTtjKSvvwoULXXhU81UWBBBAAAEEEEAAAQSyLtCiRQtTn0c1X03jQoBM41lLSZk1UI76PLIggAACCCCAAAIIIICAuYFyFB7TvBAg03z2yrjsmqJDU3WwIIAAAggggAACCCCAgLkpOjRVR9oXAmTaz2AZlr+mpsbmzp1bhiWjSAgggAACCCCAAAIIxC/QunVrq66ujn/HJdgjAbIEqHwlAggggAACCCCAAAIIIFCJAgTISjyrHBMCCCCAAAIIIIAAAgggUAIBAmQJUPlKBBBAAAEEEEAAAQQQQKASBQiQlXhWOSYEEEAAAQQQQAABBBBAoAQCBMgSoPKVCCCAAAIIIIAAAggggEAlChAgK/GsckwIIIAAAggggAACCCCAQAkECJAlQOUrEUAAAQQQQAABBBBAAIFKFCBAVuJZ5ZgQQAABBBBAAAEEEEAAgRIIECBLgMpXIoAAAggggAACCCCAAAKVKECArMSzyjEhgAACCCCAAAIIIIAAAiUQIECWAJWvRAABBBBAAAEEEEAAAQQqUYAAWYlnlWNCAAEEEEAAAQQQQAABBEogQIAsASpfiQACCCCAAAIIIIAAAghUogABshLPKseEAAIIIIAAAggggAACCJRAgABZAlS+EgEEEEAAAQQQQAABBBCoRAECZCWeVY4JAQQQQAABBBBAAAEEECiBAAGyBKh8ZToEvv32W/vb3/5m9957r3344YfWtWtXO+aYY2zfffe1Vq1a5T2Ir7/+2i699FK75ZZbbLXVVrNjjz3WjjrqKFt22WXTcdAxlnL27Nl200032bXXXut8u3XrZscdd5z17NnTmjdvjm8Tn4tFixbZ5Zdfbk899ZTdcccdtsoqq9Tbw6xZs9z5+Pvf/+4+O+SQQ+zkk0921zJLfoGbb77Z/R0PLhtttJHdd999tskmm9T5c3yLv4qmT59uDzzwgI0bN85efPFF69Onj11xxRVWXV1d+6X4hvOdN2+eDR482EaNGtXgBoceeqhdc801ttxyy+EbjrXeWp9//rkzHjNmjE2ZMsW22WYbO+yww6xfv355nwkWL15sjz76qF1yySX25ptv2u67725nnnmmbbHFFrbMMssUWYrK3UzPaFdddZWNHj3aZsyY4Z4hTjnlFOvSpUteL3zjvRYIkPF6s7cyEXj//fft8MMPNwXC9ddf3/Tw8sYbb7jSKeSMHDmy3g+A30YB6NRTT7Wamho7++yz3Y0s3/plcqiJFEPh8YwzznA3/c0339zeeuste+SRR1xZrrvuOjvooIPq/QDg27hT9cwzz7iHlw033DBvgPzmm2/cC5J27drZX/7yF2vdurV7QH/llVfs+uuvtzXWWKNxBajArb/66iv3MDhx4sQ6R3fuuefa+eefb1VVVbV/jm9xF8DChQtdGL/gggtsnXXWcfff7bff3lZeeeU69wh8w/vqhd0BBxzg7rsNLboP637gF3zD+2pN/V4dccQR7iWcwriC+JdffmnnnHOO++/cZwJd55dddpk9+OCDdsMNN7iXT//6179s4MCBLiTpBTbLLwLe1xvrE7ldfPHF7ncr9xkC3/ivHgJk/ObsMWEBvZ0dNmyYbbvttrbHHnu42jC9uXr88cft+OOPd28SVXN25JFH1pZ05syZ7sdWb8NVa7n88su7zz777DN3I+vdu7eddtppdR4oEz7MRHf/0EMPuVqt7bbbzj0E/vzzz65mTA/jW265pd1+++220kor4dtEZ2nq1Kk2aNAgmzZtmguGuTWQuub1suP111939muttZbbs65rXef6fz3wBGt7mqhoqf0aXbO6D6gmV60SlrbgW9xpnjt3rrvu9GCtlxr9+/fP2/oD32i++juu+26vXr3qvQjV75t+y+TesWNH98X4RvPVdauXyGqpJMdgi6W3337b9ttvP9dSSS+b/TJ27Fh3fevcdO/e3f2x7jEKQ2oFpT/Xy2yWJb9LukbloRdLvsWSv07vv/9+0z+dO3fGN8ELhgCZID67TkZAP6B6M9ujR486b7j9A6Nu8noLrocaPYxr0c1fbxnV9CT41nb+/PmuCcoTTzyRt0lbMkeY7F4XLFhg//3vf11NWHBR8zMF9P/973/1Ag6+xZ8zPczorbea9zz88MOmZlW5AfK1115zDzUHH3ywXXjhhXVedOgBRrVpejOu72BZIqBQrr/vsgm+7Mjng2/0q8bXGCg4qkm1rs1mzZrl/SJ8w/v+8MMPrjWNarTyNYvUPUIP38Hmq/iG99WaarHUt29f9xJa94egs5pd6lrec889XcjU4gORPtO9Wa1A/DJp0iT3LKJm8rmtGqKVqnLW1stmvfxQ09VgCNcRvvDCC+7Fv1qQ+fCObzLnngCZjDt7LVOBDz74wPbff39Xc+b73wT7kzz//POueVVwUfO/AQMG1Ku1LNNDTKxY3333nQvh6r+g/jm++R++xZ8SvfS466673AONmvqcfvrp9QKkf8utz/SDrAef4PLkk0+6N+L5mmUWX7J0bxl8maQHcYVv3RdWX331egeGb3Hn2r800gs7hciG+p3jW5xvvq38C88NNtig9kUovtF9FdIV+NRkVeMhqE+0XxTejz76aNdVw9eQqZvAPvvs48JQbr9etRrRPVm1bLfddpu1bds2eoEqbIvhw4fbWWedZfmet7yXruU777zTOnTo4Lph4Bv/RUCAjN+cPZaxgO87ogdG37/R37D0luuee+4x/fjmewDX28YRI0ZYy5Yty/gIkymaDzp6861BXIL97fAt/pyouZRCod5cq/ZG12BuDaSv+VUTqXw/yL7JlfqqqsnmCiusUHyBKmRL1T7qZYf6KPlFffJU06uXRbkDu6hmHd/wJ1+tEPSQ/fHHH9vdd99d25Qy3zdw/YZ3LbSmWt/o+lXzSj8AFL6F1PJ/rppE9X/Uyzf1YVSLG1mqRZICpZx900v/klldZ/SiLrh4f/Wz1gBSnTp1Kq5AFbSVWsmcd955ruVXbkZkyoYAABxeSURBVA2kr/3V75b3wjeZk0+ATMadvZapgJpH6G2g+iRsvfXWrpQ+VKoZW27zE32ubXbYYQf3wJk7ql2ZHmZsxVLfUgWaW2+91dQvUm9Yf//739fZP77FnQ4NeqGXHBqsSH1FfL+c3ADpf3A//fRT13TN93vyey3kX1zp0r+Vrl29NHrnnXdcLYOa+OphT6PWqsbMj7yMb/RzrWaUe++9t7tnqiZH9wc9LGpR0zQNLLLmmmu6/8c3um9DW2i0UD10X3311Vy/jWT1/XeHDh3qasF0L37vvfds1113dU0sg82xfSDKHbhIRfD3bYWgCRMmuO2zvvgaSHUj0kvRYBNhfz8YP3587QtRfJO5YgiQybiz1zIU8E15VCMWbFLlA+Juu+2Wd3TLQp+X4aHGViT/ltbvULU4GoTowAMPrP2BLeRX6PPYDqaMdqT+Y3LUgER+9L6GAqQPiCp+vhr0Qp+X0WEnVhTdGzS1hGoa1X862BS4kF+hzxM7qIR2rOlmVAujh0Q1O1PTavUlU99puer/d9lll9qRgQv5Ffo8ocMsu936rgJ6gRQcIK6QX6HPy+5AYyyQTDUyqMKjXi6p2aX+CU7rFQyI+boQFPo8xsMpm109++yz7hlBtbrBQd9UQN/HVLXpeiGql6cKmQrg+MZ7CgmQ8XqztzIW0A+lanOuvPJKN5y8XwoFmEKfl/Ehx1I0hR0Nya1mU6qB1NtaBUvfl7SQX6HPYzmIMtuJamt0vWrkX99MigBZ+pPkp0rZaqutapv7FnrALvR56UtdXnsINpnMrXHRvULNsTVUv++T+8knn7gpKXgB0rjzqBHDNW+xanWC85cWuj4Lfd64UqV7a13Lar6qF0z6TZOVatVl7OfWLRQQC32ebqHiSu8H2FJzYDV110is6vai1jXqZqEadDX1lblahhEgi3Nu7FYEyMYKsn1FCGjeQj2wqFlV7nxMfmAdjZyWb4J2H3DUFEs/Jm3atKkIk6Y+CL2t1ahp6tswZMiQ2tFA8Y0mrTCut976UfXTyegbGgqQ/o2t/r20Gkg98GhQAv/gE61U2VjbBxw1n1LfvfXWW6/2jTi+4a6BfE3Qglv6URY12JZqH2SuUS3xDefb0Fr5mq9qXe4PxbnKTQFHXV5UY64aMQUZNXXXc4SfW1fhUvdq/VOohkwvqHTdsyyZWkbXrJ6pJk+e7F446xlLc3efcMIJzlpjTrRo0QLfhC4YAmRC8Oy2fAR8c0DVjGno6Nyhz/0gL3rb6B8ag6X3zTSDoah8jq68SqI+In369HE/kn40OnyjnSPf36PQVhoUR4FRLz7U9FJ9UFXjo+aCuQ/s9OEtpPnL5+q/p5cgPoz7GjV8wxn6ESzV/CzfoE56EFdg1GTsurdqUDKu33C2Da3lm6+qX3/uKMxcv9Ft9cyg8KLpqoL9SRUq1QRbLz7Ukumkk05yzxN+kBfVrOs5IbgU6uMbvXSVu8WPP/5oJ554omnkcD2L+bCNbzLnnACZjDt7LRMBvR3UjUiL2tznmzfL1+zowTHfKGkKQmpKmO/tYpkcZtkUwz+srLrqqrUj1uIb7fQ8+uij9u6779bbSH3INB/pjBkz3JQTK664orum1fRHfXpVw55vVDs/oImCqR95OFqJsrW2asj0cOhHrNU9BN/w14CfSkL3zXyDhvgHan2jAqT6TeMb3jffmmq+qgdvNa3MHUWc6ze6rX/Jsfvuu9cbVdWP4Lz22mvXDqrna9VVg5Y7Urv/LrUmUfDUbyNLfgE9q2nan9ypf/BN5oohQCbjzl7LQEA/nGqK9v3337sH7oYmsVZR1ZSid+/e9UKiDz9vvvmmm49v3XXXLYMjK98i+NoHDZ4RfBOOb+PPWUNNWPXNfp6s4447rk5I9A+PmshdNWh+5OHGl6Yyv0FeGklR/U71MOhfOOEb7Xz7v+/5Xlr4B+pu3brVTqyObzTf3LXlrbCeOwehXw/faL6+X6ieCXKn5fBNVtXaxr9k0mjOGrhI9+jckOjDj0ZzzR1xNFqpKnttvTTVPVejM/vmwf6I8U3m3BMgk3FnrwkL+PCoJicHHXRQ7UAkvlh6i6gbu5pb6iFRN6hjjjnGja4WbLLif0gUhlQLWVVVlfCRlffun376add/TyOIBvva4dv487a0AKkmbKpd1Aiiwcmq/Xx87du3d/1Tg/MbNr5E6f0G/f1XTdimm25a58WS+p9efvnlbpCX4PWLb7Rz7f++q/m6Wm4EBy1T0FEfJ/XH9ROx4xvNN7i2vy/suOOO9Zqv+vXwjebrr181Zb355pvdQC5+0XgKun4322yzOoFQrT9Uc6brWi9HtGhEYt139ZmCpUYUZakvMGnSJNeMXXMU6/krnxO+8V85BMj4zdljwgIKj+q/NHjwYDcIhjph5/7gfvHFF3XmgtTneng84ogj3FswTSCs8Kkhu9VXRz8CwaG7Ez7ERHcvu379+tmcOXNcDYIGGJCxwqN+bC+66KK8PwD4Nu60LS1A6ps1b6RegmgezkGDBpmaEuq6lXvuG93GlSTdW9fU1Lh+TKqV1aiVmhBczYDV7+all15yNQ5+jsLgkeIb7bzrutOcj7/73e9cIFdfXdWEqRZGzS31Yi/YpQDfaL5+bb3k1PWsl3ZLayGDbzRfPyKzXjLr5XHbtm1NffT0glRT/lx77bXuvuEXP7Loc889Z6NGjTK9tFPNsK59DRSTO3hftNJU3tr6fdKzhAK3Wn3omULPbGrSnm/BN/5rgAAZvzl7TFjAt6NXf7yGFg3Ffc0117hwGFw0jPSwYcPc/EMbb7yxe8BU81dqbn5R0htYTdmhydfVHE03fL1x3Xfffa1Hjx5LDdr4Fv+Xo1CA1DfrpYf67+kHWTVoeiOuplV6s8vyi4CapOvvuUZU9NevXh7tvPPO1qpVqwap8I12FX355ZeuX55qX7Rort2BAwfaFltskbc/Or7RfLW2+pEqmOtl0dKuXe4P0W31e6UwqCCo37ptttnGDjvsMBd28r1Q9iOLag5UtXJQE1iF+9x+qdFLUllb+JHtdR/Ya6+93KBamhMy3xgVwSPHN97rgAAZrzd7QwABBBBAAAEEEEAAAQRSK0CATO2po+AIIIAAAggggAACCCCAQLwCBMh4vdkbAggggAACCCCAAAIIIJBaAQJkak8dBUcAAQQQQAABBBBAAAEE4hUgQMbrzd4QQAABBBBAAAEEEEAAgdQKECBTe+ooOAIIIIAAAggggAACCCAQrwABMl5v9oYAAggggAACCCCAAAIIpFaAAJnaU0fBEUAAAQQQQAABBBBAAIF4BQiQ8XqzNwQQQAABBBBAAAEEEEAgtQIEyNSeOgqOAAIIIIAAAggggAACCMQrQICM15u9IYAAAggggAACCCCAAAKpFSBApvbUUXAEEEAAAQQQQAABBBBAIF4BAmS83uwNAQQQQAABBBBAAAEEEEitAAEytaeOgiOAAAIIIIAAAggggAAC8QoQIOP1Zm8IIIAAAggggAACCCCAQGoFCJCpPXUUHAEEEEAAAQQQQAABBBCIV4AAGa83e0MAAQQQQAABBBBAAAEEUitAgEztqaPgCCCAAAIIIIAAAggggEC8AgTIeL3ZGwIIIIAAAggggAACCCCQWgECZGpPHQVHAAEEEEAAAQQQQAABBOIVIEDG683eEEAAAQQQQAABBBBAAIHUChAgU3vqKDgCCCCAAAIIIIAAAgggEK8AATJeb/aGAAIIIIAAAggggAACCKRWgACZ2lNHwRFAAAEEEEAAAQQQQACBeAUIkPF6szcEEEAAAQQQQAABBBBAILUCBMjUnjoKjgACCCCAAAIIIIAAAgjEK0CAjNebvSGAAAIIIIAAAggggAACqRUgQKb21FFwBBBAAAEEEEAAAQQQQCBeAQJkvN7sDQEEEEAAAQQQQAABBBBIrQABMrWnjoIjgAACCCCAAAIIIIAAAvEKECDj9WZvCCCAAAIIIIAAAggggEBqBQiQqT11FBwBBBBAAAEEEEAAAQQQiFeAABmvN3tDAAEEEEAAAQQQQAABBFIrQIBM7amj4AgggAACCCCAAAIIIIBAvAIEyHi92RsCCCCAAAIIIIAAAgggkFoBAmRqTx0FRwABBBBAAAEEEEAAAQTiFSBAxuvN3hBAAAEEEEAAAQQQQACB1AoQIFN76ig4AggggAACCCCAAAIIIBCvAAEyXm/2hgACCCCAAAIIIIAAAgikVoAAmdpTR8ERQAABBBBAAAEEEEAAgXgFCJDxerM3BBBAAAEEEEAAAQQQQCC1AgTI1J46Co4AAggggAACCCCAAAIIxCtAgIzXm70hgAACCCCAAAIIIIAAAqkVIECm9tRRcAQQQAABBBBAAAEEEEAgXgECZLze7A0BBBBAoIwF5s6dayNHjrT+/ftb27Zty7ikDRft559/tg8++MDuvPNOmzhxor388su23HLL2dZbb2377LOP7b///jZ9+nT76KOPbO+9907lMVJoBBBAAIHkBAiQydmzZwQQQACBMhN45ZVXXMi6+uqrbd999y2z0hUuzowZM1wAvu2222zAgAF2yCGH2DrrrGPNmjWzH374wZ5//nm74IIL7NVXX7V//vOf1q9fv8JfmmeN2bNn22OPPWZ9+vQpans2QgABBBBIrwABMr3njpIjgAACCDShwMKFC+3888+3iy++2P785z+7ELnssss24R5K+1XffPONnXjiiaYQ/I9//MN23nlnW2aZZertVOsdc8wx1qlTJzv33HOLKtTbb79tEyZMsIEDBxa1PRshgAACCKRXgACZ3nNHyRFAAAEEmlDgvffec8Hq008/tZ9++skefPBB69atWxPuoXRfFQy/V155pZ100kl5w6MvQWMCoJr5Dh482FZfffWiA2jpJPhmBBBAAIFSCxAgSy3M9yOAAAIIlL2A+g1eccUVtsIKK7imnqeffroLYWoO2qpVq7Ivv2962759e7vrrrts3XXXXWqZFy1aZA8//LDtscce1rp169DHp6Cqpq+nnnqqDRo0iAAZWo4VEUAAgcoRIEBWzrnkSBBAAAEEihT4/PPPXSBSYJwzZ05t37777rvPNtlkk6V+q7YdNWqUjRkzxqZMmVJvXdVqKpxWV1e7z7T+8OHDbfz48aY+i7169XJNQTfbbLOiSq8wqH6NF154oR111FF21VVXWZs2bSJ/1zvvvOPKOXbsWFeurl27uj6Sffv2dSFaNY8qt2o4Z82aVfv9m2++ud1zzz22wQYbRDq+xYsX2zPPPOPsnnrqqTrf6b989OjRbv9aFPJVc6rjUxkXLFjgaogV9FVW9fPUou/98MMP7f7777dvv/3WLrroIrvjjjuczwEHHOD2c/PNNzdYfq133nnnuc9zz11kVDZAAAEEKlCAAFmBJ5VDQgABBBCIJqBAofCnPpCqZVMTTQUb9YfUf1dVVeX9wvfff98OP/xw23333V0A1XLJJZe4QNezZ0+78cYbXVNPvygwKaTpezfccEM3Wqpq87RvhRz1S4y6zJw50w499FB79NFHbdiwYUXVCr722mu233772VlnnWWHHXaYM1AZ9c9NN91kRx55ZG2xFM4UxHr37l1vX2GPT2FQNaVDhw51HqoJVbBWGNRx5LorJCtM3n333S4Ibrnllqa+nJdffrldf/31rhxy1PcqjKpG9tJLL7UDDzzQdthhB/f/jzzyiK211lp27bXX2nXXXef+fdBBB9k111xjK620Uu3x6Tv0uQL1X//6VzeCLQsCCCCAwC8CBEiuBgQQQACBTAsogB177LF22mmnuakutCiEqGZw4403brBJ6Lx581y4VPjSlBkdOnRw23711Veu5u4///mPG2hm2223dX+ugKQaQoUjvx/9+ZNPPmndu3cveuAehc+DDz7YXnzxxaJHVlUoe+CBB+rUJE6aNMl69OjhpjRRsPYD8jQUIKMc32effebC23bbbWcjRoywli1b1nHv0qWL3X777bXB7oUXXnBBXQMbycovP/74oxs4SP1Vtb6flmTatGmu5lK1jQqoO+64o02dOtXVov72t781fa7QrRcDGrE2OGWLzuvZZ5/tpjsJnqdM/yXh4BFAAIGAAAGSywEBBBBAINMCanqqoBdsZqpQqVo3BZPcGjiPpeaRCm4KIao9XGWVVdxHqi1TjZiae2rajO233979udZRrVswGOnPfSBr3ry5q2Fbb731Ip0Pv/1bb73laul8k88oX6J+jdpWo7f++te/dpv671UADto0FCCjHN+zzz7rmp3m1pj64Kcms97UB3U1X9WftWvXrs6h6fypNjQ4cq7muZSDjqWhJr2qdVagzz2/GkxJtZOqfUzTKLxRzjfrIoAAAo0RIEA2Ro9tEUAAAQRSLaD5DNVsUkEwd8RVHzBUE6n/DjZz1EH7AKn/Vg3kaqutVmuhGj01ZQ3WQAb71jWEFgycYWF9OSZOnOhqN4cMGRJ207zrqVZPzT3VjPO5556r1w+woQAZ5fh8gFTNZrB20wc/hWkftPOFymDB8wVw/z2aAzMYfoPb+ZpiBX7tS81b/WBK2i6N84A26sSzMQIIIBBSgAAZEorVEEAAAQQqT8A3VQ0OCpPvKNW8MzdQ+MFrVIP10EMP1TZ39DVmkydPrm0eqaaT6qOnAXrU564p+9X571ZfQO0j2CQ0yhlTENUAOS+99JKrmVt//fXt6KOPdk1wC9VARj0+H97kEAznvmmrmqkqWKp21wfENddcs05Nrz82Hxa//vrr2ia4YQKktvcvCW644QZ3zGoOrAF0VPsYbNYaxZF1EUAAgUoXIEBW+hnm+BBAAAEE8gr4oLfpppu68OD7+PmVfV+4yy67rMH+iRrIRX3w5s+f7wbdWXvtte3xxx9304CoBlJ9CLWoZksD6zzxxBOhptmIesp8M86ddtopbzPPQt+nGsHjjjvOBdBDDjnEjboapQlrMcenfap/pfqLar8aPVVmGojn1ltvre1T+sknn7jBcGR87733usGHgosPiwr0viY4bID0QVYBWE149UJB07ioPLnXQyFDPkcAAQSyIkCAzMqZ5jgRQAABBOoIqE+dRgFVjWBDtU1+dFKFl2Ato/8iBafHHnvMzamomjsNJKOmsKeccoppIJhgCPG1XaohVMBUM83gokFw1I/ST4cR5XSp9lBTTqjPpq9NW1oA0iirmuZi1113deFWA8qoCW6wdjRKgFRZox6fQptCt0ayHTdunKuVVS2vwpvvh6nvVTPjE044wYXKfDXBfhAhuftay7ABMlhujUD7xRdf2Jlnnllw6pYo54Z1EUAAgUoTIEBW2hnleBBAAAEECgooQCls/OY3v6kzRUXuhr6WUkEn35yAqi1T30N9V24gzP0uhUvV7im4qrZPNZcaEEbzGT799NMuiGrgnWIHbvFTiqgppwaB0dQi+UKkD48arKdz5861NY2yCDYnVXhW39BddtnFNWHVdgp5PljuueeebkoN/fn333/vRjgNe3zaRjW7HTt2dFN4FFrUl1TTjPzxj39003YE+5uq1lCj6Kr2UcejxQdITaFSqMmwr4XUeVR/WM0FqhpYFgQQQACB/AIESK4MBBBAAIFMCag2UaOhKsCpz59Cj59GIhdCoUgjqirsKDzp31q/urraampqXE3iq6++6qaY2GijjWo3V9+9dddd19RvzwdL1fSphlDThajWLLhss802dsstt9T5jmJOyuuvv+5CkEKq5nNUH0Y1+dTx6bg176SmrVAw1FyKWjRojpqS3nPPPS6I7bXXXm5qEgVbNRlVsNS8j6od1dyWvsZPNYOa+1LNePXnmh4j7PH5Zqn6bk3nERygSAFa4XbFFVesDcA+cKp2UOH7nHPOcbZvvPGGm3JDNaj6HgVmOWvaDx2TFtXIaiTcpdXIKjir5lPlzx1MqZjzwDYIIIBAJQsQICv57HJsCCCAAAJ1BIIDzvgPNt988zrzH/o/D06PEfyS3XbbzfUzVMBRODnjjDPcfIP5lj/96U9usnsNSKNF4UbhTlNLjB07tsFmm405bTrGf//7367Jp+aiVOBbeeWVXTBSE1H1y8yt5fz444/dcagWTjWXas6pprT6t2r4NN2G5lj0AU3NeTXaq/p8qsbOh9Gwx6caQoVvTR+Sb1FYP/nkk11zUl9W9ZFUja9qg1WmFi1auDJpPdVk+oCYbzTYfLXHwf0qWGvgHJ2r3NF2G3Mu2BYBBBCoRAECZCWeVY4JAQQQQCAWAc0Z+NFHH9lWW21lGkFUA7lo0b8VQBXkFG5US8agLL+cEoVB9Xts3769tW7d2tVi+kU1m5rTUv1KVePr59Es5QlVDaQWzf3JggACCCCwdAECJFcIAggggAACRQioz+GNN97o+gE21G9RIVJBSbVtBMglyKqlVBNi9S9V09+GFtXyajAdDUZUymXmzJmu9lU1qmp2zIIAAgggQIDkGkAAAQQQQKBJBfzIoKppVJNKNWfNXdRvTyFok002qR3cpUkLkdIvU61tnz59XNNT9dFs1qxZvSOZMWOGGyxnwIABTd6kVLWf7777rhsoRzWgmr7ju+++s8GDB7t5J1kQQAABBAiQXAMIIIAAAgg0qUBwUBf1FdQgMn/4wx9c2FGonDx5smlaDg1koz6T1D7+wq/mquqTqD6g6pfZvXt322KLLVyfRgVzDUqkEWs1b2aHDh2a9Lzpy15++WW3T99vVf0oFVbXWGONJt8XX4gAAghUogBNWCvxrHJMCCCAAAIlF1BNlgapufvuu238+PGuz6MGf1GfvV69elnv3r3dyKVRloYG7mnoOxoaACjKPpNYV0FRTXvHjBnjBsRRjaPC4k477WR9+/Z1zVZLNZWGBvBRk1WNuKoaTjUv1iBDLAgggAAC4QQIkOGcWAsBBBBAAAEEEEAAAQQQyLwAATLzlwAACCCAAAIIIIAAAggggEA4AQJkOCfWQgABBBBAAAEEEEAAAQQyL0CAzPwlAAACCCCAAAIIIIAAAgggEE6AABnOibUQQAABBBBAAAEEEEAAgcwLECAzfwkAgAACCCCAAAIIIIAAAgiEEyBAhnNiLQQQQAABBBBAAAEEEEAg8wIEyMxfAgAggAACCCCAAAIIIIAAAuEECJDhnFgLAQQQQAABBBBAAAEEEMi8AAEy85cAAAgggAACCCCAAAIIIIBAOAECZDgn1kIAAQQQQAABBBBAAAEEMi9AgMz8JQAAAggggAACCCCAAAIIIBBOgAAZzom1EEAAAQQQQAABBBBAAIHMCxAgM38JAIAAAggggAACCCCAAAIIhBMgQIZzYi0EEEAAAQQQQAABBBBAIPMCBMjMXwIAIIAAAggggAACCCCAAALhBAiQ4ZxYCwEEEEAAAQQQQAABBBDIvAABMvOXAAAIIIAAAggggAACCCCAQDgBAmQ4J9ZCAAEEEEAAAQQQQAABBDIvQIDM/CUAAAIIIIAAAggggAACCCAQToAAGc6JtRBAAAEEEEAAAQQQQACBzAsQIDN/CQCAAAIIIIAAAggggAACCIQTIECGc2ItBBBAAAEEEEAAAQQQQCDzAgTIzF8CACCAAAIIIIAAAggggAAC4QQIkOGcWAsBBBBAAAEEEEAAAQQQyLwAATLzlwAACCCAAAIIIIAAAggggEA4AQJkOCfWQgABBBBAAAEEEEAAAQQyL0CAzPwlAAACCCCAAAIIIIAAAgggEE7g/wAPczD/afFZg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43116"/>
              </p:ext>
            </p:extLst>
          </p:nvPr>
        </p:nvGraphicFramePr>
        <p:xfrm>
          <a:off x="762000" y="1885950"/>
          <a:ext cx="7620000" cy="312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90600"/>
                <a:gridCol w="1164772"/>
                <a:gridCol w="1273628"/>
                <a:gridCol w="1143000"/>
                <a:gridCol w="914400"/>
                <a:gridCol w="1143000"/>
                <a:gridCol w="990600"/>
              </a:tblGrid>
              <a:tr h="611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</a:tr>
              <a:tr h="80413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Demographic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 :Inaccurate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</a:t>
                      </a:r>
                      <a:r>
                        <a:rPr lang="en-US" dirty="0" err="1" smtClean="0"/>
                        <a:t>title:null</a:t>
                      </a:r>
                      <a:r>
                        <a:rPr lang="en-US" dirty="0" smtClean="0"/>
                        <a:t>/Blanks</a:t>
                      </a:r>
                    </a:p>
                    <a:p>
                      <a:r>
                        <a:rPr lang="en-US" dirty="0" smtClean="0"/>
                        <a:t>Customer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ID :Incomplete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Gender:”U</a:t>
                      </a:r>
                      <a:r>
                        <a:rPr lang="en-US" dirty="0" smtClean="0"/>
                        <a:t>” unspecified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Deceased</a:t>
                      </a:r>
                      <a:r>
                        <a:rPr lang="en-US" baseline="0" dirty="0" smtClean="0"/>
                        <a:t> Customer: Removed “yes”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Column:Deleted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931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r>
                        <a:rPr lang="en-US" dirty="0" err="1" smtClean="0"/>
                        <a:t>ID:Incomplete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States: Inconsistent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8914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Profit:Missing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r>
                        <a:rPr lang="en-US" dirty="0" err="1" smtClean="0"/>
                        <a:t>ID:Incomplete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order: null/Blanks</a:t>
                      </a:r>
                    </a:p>
                    <a:p>
                      <a:r>
                        <a:rPr lang="en-US" baseline="0" dirty="0" err="1" smtClean="0"/>
                        <a:t>Brands:Blanks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Cancelled</a:t>
                      </a:r>
                      <a:r>
                        <a:rPr lang="en-US" baseline="0" dirty="0" smtClean="0"/>
                        <a:t> Status: Filtered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Price: format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Product sold </a:t>
                      </a:r>
                      <a:r>
                        <a:rPr lang="en-US" baseline="0" dirty="0" err="1" smtClean="0"/>
                        <a:t>date:Changed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Profit of Wealth Segment by Age Cluster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5241" y="2010380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data shows that the maximum profit is obtained by the “Mass Customer Segmentation”.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age cluster shows us the highest distribution.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Mass Customer Aged between 39 – 49 are more likely to bring profit for the company.</a:t>
            </a:r>
          </a:p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6" descr="data:image/png;base64,iVBORw0KGgoAAAANSUhEUgAAA5AAAAI2CAYAAAAmfmdjAAAgAElEQVR4XuzdCbjV1L3+8d9BlFJEq0hVvE5V6kCLRa3XShUrirOiYh1ALWgB9amKAxeljshwsYBY7QVFqzLUEUqtVnEqKnVWtHWgzlqnSwEV0Ysy/J83/ec0Z7OHtc9J9spOvnmePrflZGcnn/ySu969VlYaVq9evdpYEEAAAQQQQAABBBBAAAEEEKgg0ECApEYQQAABBBBAAAEEEEAAAQRcBAiQLkqsgwACCCCAAAIIIIAAAgggYARIi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gAACCCCAAAIIIIAAAgRIagABBBBAAAEEEEAAAQQQQMBJgADpxMRKCCCAAAIIIIAAAggggAACBEhqAAEEEEAAAQQQQAABBBBAwEmAAOnExEoIIIAAAggggAACCCCAAAIESGoAAQQQQAABBBBAAAEEEEDASYAA6cTESgggEIfA8uXL7bnnnrP777/fttlmG+vbt2/RzS5evNhuuukm+/jjj22PPfawgw8+2NZaa604dqHm23A9lpUrV9rLL79sDz30kH3xxRd22mmn2frrr1/z/Y3rC3U8s2bNsmeeecY222wzO+GEE+xb3/pWXJtnOwgggAACCCDgSSC1AXLJkiX2/PPP29/+9jdbtGiRffnllwHR2muvbR06dLCuXbvaLrvsYhtssEEj3dNPP22ffvqp7bvvvp44+do8CTz77LNBg//444+v23BTq/Ol6/nPf/5zECa+/vrr4Gt32mmnkgHyzjvvtCeffDJYb5111rGTTz7Ztt5661rtbqzfU+lYZDN37twgWP/f//1f8N0KWqeffnpdB8hXX301+BFAQVLL3nvvbQcddFCstmwMAQQQQAABBGovkKoAuXr1avvggw9s5syZ9o9//MP0v7/5zW8GPRXbbrutfeMb37AVK1bYm2++aa+//rotXbrUdthhBzvkkEMCOTVWFCwJkLUvpLx9oxr6N9xwg/3v//6vDRw40Dp16pQ3Aufj/ctf/mIPP/xwcO0uW7as8XMESAt6WP/0pz8FP4y99tprQc8jAdK5tFgRAQQQQAABBDwIpCZAamjbH//4R1Mv4qpVq2zDDTe03r1723e/+11r1arVGjRh2Lzjjjvs/fffb/z7Xnvt1RgoPXjylTkRUM/j1KlTg94VelbcTrrC47XXXmsffvhh8IFyAfKTTz4JfHVt1/sQVtdjeeSRR4J7YFYCpK6Nu+++2/QDAkNY3a4R1kIAAQQQQKAeBFIRID/77LOgsfjOO+8EZupFPProo61NmzYVDTUcTkPENPyrUqO04sZqvIKG5d52221BUK7nZ51qzOb969Qwnj59ejC8WkvHjh1t0KBBtt5663nft7TvgNxeeOGF1F2rGiavnsA+ffoEIx18LH/961+D+2A9BMh77rnHNt98c/v+97/vg4rvRAABBBBAAAGPAt4DpEKUhp5qWKqW73znO3bSSSdZ27ZtnVnUoJ82bZq99NJLZXs1nDdYoxXVi3XXXXfZ4MGDCZA1Mo/jazTMWj1p4XDDhoYGO+qoo2y33XaLY/OZ3kZaA6R6//SDwIABA7wFyOgzg2l+BlI/+E2ePNkOOOAAAmSmr1YODgEEEEAAgeICXgOkgp96DzWxhhY976jJMvTLdrXLwoULg0aNhr76bAS67rd6ThWc9QxdvU+W4XrMWVlPvS+aECa6/Md//If9/Oc/r+qHj6x4VHMcaQyQepZa9w7df3zeO959912bMmVKMJFOmgPkY489Fvzw1a9fPwJkNcXPuggggAACCGREwGuA1C/uN998czC5hhb14KgnRz06zVnUsH/77be9NgJd91tDbm+//XZr3749AdIVLQXracZM9T5qZlAFjjfeeCPYK71iQq8p2HHHHVOwl+ndhbQFSD1L/cADDwSvFdlqq6283jvqIUBqqO91111nejWJ6p0hrOm91tgzBBBAAAEEkhLwFiDVA/fb3/42mE1VSxxT9Wtood47piGw6667blJmLd6unvXUsWsIZJp7Glp8oBncQDjRiWb+3WijjRon0tGhfu973wteS1Gv7yusxelKW4CcP39+8ByyfsQiQJavgMLHDQiQtbhi+A4EEEAAAQTSJ+AtQL711lt2/fXX21dffRWoaJY+DQFUr05zFw2J/cMf/mD77LNPap8p1HFroozPP/88OEwCZHPPdu0/pwa0el805FHPrapW9b/1yhkt+t+80qP8eUlLgFTPo8KjZnEO30tJgCx97vRjl+5bYY+71iRA1v4exDcigAACCCCQBgFvATL6cm1B7LzzznbsscfGZvLpp5/aNddcY5pCv3ApbPhEh45F1y0X7tQAVWPq3nvvDd5dqR4MTfyjl53r9QSayfGJJ56w4447Lvjvek3JQw89ZI8++mjjkN1iB6t1TznlFNtiiy3W+LNeb6IhutrOe++9Zwo0Wtq1axd8r15hsuWWW5YdAqz91nOX8+bNCxrQmu02HIamZ6/mzJkTzJKpkKR30+lvevl3dIbR8BUqmrVSgVgNcA3F1esWtA/6XKVFHs8//3ywHxoWJ7/WrVtbhw4d7Mc//nFQD6W2ox8KNAGRHNSwPe2004IfDPR6CAUCBTr1Dmp2286dO1faFee/h6/u2GWXXRqHWkdfvaANtfSVHsVcNKRb/jqWPffc0zbZZBPnYd4tcXaGiaxY7Pt0HlWfBx98cHDOXGZhVU298sorwfsjo+e42D4V1q1e+6Pzv/3229sPfvCD4JpT73BY5/rxRq+X0DBy1XKppfD6D49Nz7/qfOh5Sc0Urfc3zp492/75z3+anoX96U9/ahtvvHHjZl2PpdQQ1mLXpTz1vtvC673UvazYfSU662vUIBqk5aPJyfTDXLF7afRzvXr1avIOXt2vdE3KS9vQvbDSkFd930cffRScd7mG7w3VvVU/Muoeo2HixV7tFN0XDTWfO3ducI51TwrfDRxa6t9VV/rRR9ez9t1l1u/mXBN8BgEEEEAAgawJeAmQ+n/imixCjZ1wOfDAA+0nP/lJ7L4KWQo6Tz75ZGNjsdgv52rsaCIeBZDwdSKlAmQ4+Y8CkMKiGigKcXpnnRqrmlFWDaFoQ0yNFQ3X1WcV/jQRhRY1YNR4CWed1fDHbbfddo2eWL1w/JZbbgkaZGoU6zv1WQU4NbbU6FLQUKNZz5EWvlIi2vjV80vhElr8/e9/D7Yf9oxGT4RCnXqHNUFR9N1uMitcFHK0zVKvQggbpHJWI1DHokmTdBwKtKoNLd/+9reDoch6RUa4RBuF4XrhOZKL9j+cGTXchnoK4xjOHL66Q06a6EkNeC0Kv5MmTTL9YKGlJa/0UN2ph07nQNeCgrQc9QPFrbfeGpzjYovCu3o+o6GlJc7NvQjV4NdzvZqlU0GhR48eQY0qeCto67j0I0F47grfAxmGB4VMBY7w2ehyP+ToHnLjjTcGQ+D3228/22abbYJRDaolvX8wrIfoNa8gpHrToplXFaS0KHTqB4DwhwttU/Wsc1y4T+G1re9RuAr3VdvRZ1S7xT5X6VgKJ9HRDzl6TrxYeNP1/qMf/cgOPfTQNYZNqx5nzpwZhHAtpX6YUl3rB5ff/e53wXONWqL3Lf1d9zOdO91L9QNTaKr6jE54tummmwY/bij0Pf7444F/9H5SqcdSdaMfFhcsWBAY6hrQvafwvqogqR8bo/Wu/dY9Lqw1XTPhjwNhsC13j2vO7N/NvU74HAIIIIAAAvUu4CVAqjGk3sGw0S3ESo2LlkAXfl+573r66aeDRrCWUo29cBZChTj1zkUn/VGj5cEHHwwm5VDvQLFZHat931v4zKQaxurdUOiKLoXvwlT40vcq8GnRPqkXQD2P+o8CbLjIQvuvQKfGnxr1WtQAjAYW9QgeeeSRwTOmCs7qIVVI0Dl88cUXGxu42pYatGpcFlvCZ87Ui1D4rs/C94FGg6vCvYKyGrTq+dW64TlSY1L7pV5INYbDBm6cw4PDnh31MPXv378xZBS+E1LHr3OkXo1qluhzsQpC6jGJ1pUa9xouq1CiRSFHP1po0XHr2Usdb7g017mafY6uq+/TdaNa07sUu3Xr1mT/dU4063AY3PTZwgCpH0lUpwpjChGFPxIUvis1nD1V6+k9nNEfG7T9qFmpa14T6CgUaSk2hFU9/roW9GNJdJ+0robKq+70vWFPfLgdXQMKUK7Hos8V9kCqx1bbV3DTudYPLgpkhT/cqNZkXvjsrWpKjwnIp9zIBn33H//4xyDkl3LQvxeO6ihmqnuRPLWf+n71ykbvNaV6IMNzpf+r+u/Zs2eT+tEx676q86Ua049CP/vZzxpHaoSTIen7VBe6R0QDpH4cUH0q8Ib3OPVChj8WVrpvNfe64HMIIIAAAghkUcBLgCw2zCrJAOnS8AlPbqVwp8bYDTfcEAwlLbXP4Ss6FPhaGiAVfhUcFKDKzVKrRqb2K2wQqSdGvSCFPYGFYVpD+7S/CocbbLBBY40rGKnXS8FAi3qS1FDW9grXLfYuTx23enCiSxiS9D0aphsGoOg6he9YLHbM0ZCvhqSCZvfu3YNgrWCpRrd6TRTCFGSbO6tvuF9qiKpnRN9bLByGQ1tlpkU9yNGQWenGET5bqfArE4UhhfnC5dlnnw0mfNH+6EcCrafex8IlLudK+x3+XT9IKKgoJBYLv+F66oFXb2H43HNhgIx+n0KIwoKWUj8E6FrV+19L/VCjz4YzPZcaPlkpQEb3KRqyFEg0auCwww4Lvl/hV+dG15eujy5dujR+1OVYtHL0vqieWl0/Clx632J4rej+o1do6NVHYUDSusWOL7q9SgHSxaGa+6iOJxpg9b9L3S91TPpxQaGv3LVTeE/S/UgjI6I/nOh7FF41KkA/lmlRT6V+cNEPVuolDZfo+4P1b+qFLHbfcr0OWA8BBBBAAIG8CKQiQKpxo2GBaoglsVTT8KkUIKPb0kyc6oUstihUaDhrsRBX6TvC7amBqDCkZynVAFLjRsGw1BINMqV+US8cPlyq90LfoQadQqkCpranIYn7779/0VlGK/XchqFaw8jUkPvhD39Y9DAULvSdCoBaNBRXw1DVYA+Xwme3tF+FPcFx1lE4TFUNeoW2wuHB0QCo7612RuHoC+TLTSal3hU1jBWSS/V0xunsYhj9PvUQ6lwp0BdbCmdeLhcg9cPFjBkzgs2UCpBh6Ck3bDj8Tg31LNb75RKcwmOJrit/DRXXDxyVFpdj0TaigU81pJ51/cBTuERHOYQhsljw8h0gXUd+hCM6dCzl7g1yKPyBaffdd7cjjjiiyY9E0R/59Jlyw1Ndz02lc8zfEUAAAQQQyJNAKgKkSzhqyUlJKkCqV06NPD13WLioka8JdtRDUdgL6Bogo8/XaTiqJospDC/R7y0MMsVebl/YuCrX8xt1q3SOor0NxRr8YcNPQ9FKTRIUHkt0pk411E888cQmPTrRYFssYLakVop9Npwop9wEOYWT6VTzTlPXEFMY/tXDque7okuczi6O0R8tNCxZ9VTuNSaus7C6XCNRt65du64xJDrcf50b9Xq3NEBGfySpZtZol2MpDJCVhl8XhvFiPde+A6TLfTd6z1KPrnoUdd8qtRQOGS/2o0XhPa5wcp/otqNG2tbpp5++Ro+my3XAOggggAACCORJIBUBUuD1MoRVDTcNw9OEIVr0XJIar+qZK9XzUlhQrg1K/TKvCTq0uL5iIDrMrtiwteYGyErnKNoQK9aYjR5LtRdY4QRLtXzhetjA1bNZ5V7RUTiZjobWqjEcHTJX6rijQUhDU0tN/FN47v7zP/8z6AWLLnE6VzpP6jHS5CvhMOdyDfViPw6U64F0uUaiPbfavkKXrkMNZXZ9F6dreNf2o/vkej0Wfq7aSXQKn/uMnpPokOZiP7TUQ4CMnsNKoTk89miQ13H369evyY8DzQ2QlYb5Vroe+DsCCCCAAAJ5EfASIIu9YkM9daUmXmnpyXD5JTz8DpeGa3TCk/BzCpIaKqWJLzp16lT2uTuX79B2NauoJnqoJkBGh2QVC321CJDFGmLha1v0Nz2vJSPXRdPrR3txaxkgwx62HXbYIZioplQwCZ+TfOqppxoPy/WVHuGzfNpGuWcgC89dsWsmTudK56fwWTOXazjOHkj1RmnyJwWp6KLwrqHlGrZa6dUM9RwgNcnV5MmTG191UehfDwFSE2NpluzwBwD1AJYLzVqv8NnKwh8uCJCVrlz+jgACCCCAQMsEvATIwl48HUKx3pSWHdq/Px13gNSWw9dqaIr5wkXD2zTZSqneJ5cAWdgIcu3xiA7v1H5Valy5DmEtFkajx12psRoGhzh+5a9VgCwcJlhtPbq+0kPDnRUENFGSFk3Come7CpfoM2WlejjjdK50vJr0RxM8he8jPf7449eYIbhwG3EGSG1bIVIzt+o1Gzpf0UXDrvUqCD0jW+qdovUcIAvva4XXeqVrMmrl4lDNfVTbdlk/Wg+uPZDRZ4H1PYU92QTISlcuf0cAAQQQQKBlAl4CpHY52mDR/y72vF7LDi3ZAKmt63k+9RDec889a7w/UT2SekZNU/0XvvS6OQGy3NDGUkFO/144KYWvHsiwoVhsyFm157lWAVKvZtDsogqC6h2v9PJy1YOGkIY/KlTzSo/wtRt67UP09SVRm3CyEf2bhmqqtkoFtDicK52XwtmUaz2ENbp/ekeohnvrvYeFr7ko9k7R8LMuwSlcN21DWAsDWmGAr7cAWa73PXquC49bvc2a0CxcCJCVrlz+jgACCCCAQMsEvAXIwtn0qp25sprDdvklvFgj0fUXcfWCKADcd999TV74XWqmRpcAqW1OnTo1eDG2FtfGVbTRqOGWmgU2OsmPrwAZHY5bzQQzxc5zLQJkpVd3lKq/6HNpWsf1lR76Pr1fUyFIr8PQazyOOeaYYKivZqZ98skng/rSotc6lHo9SZzOla6xwgDpMoog7h7Iwn3Us6hy0rtJo0FSowKKvTomKwGy2CRX9RAgo89sF7tfFavBwvt54dBdAmSlK5e/I4AAAggg0DIBbwEy+oqK8BD0snr1mLlOgFHs0BXkNKROzz+FS9IBMvweDaHTcDo916OeJC3Feg5dAqQ+G31/nGuPUnQIq2aePPXUU5vMKugrQEafddLMqcVe/F7sfKqHV/UQvvxb69QiQIaT4mioaKl3Vhbb3/Dl9uE76Kr5YUTXhOpHz1Hq3X7aB9WRej71Y4Ze6bDnnnuWfUYsTudKt5bC1zS4jCJIOkCG+/zhhx8GE/zoOcFwKfaMZj0HyOgzkMWu9XoIkIXPbLv0YkeHsLpMFOY6C2scw+srXTP8HQEEEEAAgSwIeAuQwlMDWc9QaYZLLWo069lBzaLYnEWTK9x9993BjK7RF6yrR0ffEw4tLPfcX6VwpzCq13PoObVSz1VFhyMWa5RU+o7w2MMhlOGL1xUgyk3kos9FG2TFevp8BcjCYyn3brbw+BXG9IJxNfy32GKLxpKoRYAMX8tR7l2fpWq0Oa/0CN/tp15IvRNVr21pzhKnc6XvL3yWWWH5Zz/7WdDrWmqJM0AqLOsl8Xp9SLFFPySpfsJ3ihab9bWeA2R08qVi13qloBU1c3Go5oc4bdtl/cLZi11+hIhOolOsh58eyEpXLn9HAAEEEECgZQJeA2QYeG677bbGHju9W7F///625ZZbVnVkalRo+J7ey1j4WdcGhYaNagjh448/Hnx3sSGsahTpubg+ffo0CTXRnY2+r6/Yu81cA6T2Z9q0afbSSy8Fm5dNuVdJaJ3oLJzF3rfoK0AWfq/2dbvttgt6nIu921Kh/9Zbbw0mRlE9RMN60gEynNRG+6ie0nLv3ixWpIWNYpce1/D5Rs3iq2e6mrvE6eyyD9GXwGv9Sj8MxBkgFXoUksqNWoj+oKIRDro/VBucwvXT9Axk9H2IpSZUiga4ciMYFLTVW6tXamgpNWGXSyCM2rqsrx9O9Az53Llzg49qtIF+4Cv1o4DWCV9Vo3U1zLvwB0fX+722VU0vrcv1wDoIIIAAAgjkQcB7gFQD4tFHHw169cJhn+q1U6+TGnyVJi7R5//2t7/ZzJkz7fDDDy/Zexl9NkzPQ6mXRw2vcAkn4dCrCRRGtRTrPQwbRdqG3j9WbLht9PnFYr+oR39BLxziqCGbCk/hK03ee++9ILDq37R06dKl5PfqGK699tqgZ1ezeB5xxBFrvE6ksHFVbuZMlwZg6OfSEFMD9eabb248z6GxGoC77LJLENiXL18e9KL+5S9/CdYr1qMV9XN9TrWaizkMRWGvTjWf1bqF70fUv2km0IMOOqjo612is7Cq5vVux1K92y77Epezy3ctW7bMpkyZ0ti7r8/olSdq2OsHj+iiWWZvuOGGoD7LBRX9zeVHFgVIDfkt1+sZDulWLWl0g+osukQDZvSl9DqHmtlVMymHYSa6ruusyK7HUhhmKr3UPjzH+lypURsauSDvsAdWx6ERDNHa0lDfWbNmBdeaZtXVUmw4rP49+sOY/nf0NTU6p/Lq3bt34/Zd7x8aCq0RIuEsxKWeVw33Qcf09ttv23e/+93gGe/Ca4UA6XLlsg4CCCCAAALNF/AeIMMGt0Lg7bffHjRSwkUTiWgafk0Co5686KKeKQUJvUNMjRf1QihclVrC9/kp3GlR8Nh1112DxpL+9ve//9169uwZzLipyWvCZaONNgp6NBUmFQAU5K655ppgeJaGxKmxX/iuOTXK1CDSsRRr3BVOQ6/hinq2Tc80qRGnRpH2L1yiQ2LVk6BwqKGV0YZT2GOnWSjVUFQDvtBM2yt8d59mitUzQsWWwmfcyoXN6LOXslJAL+wJDodp3n///UHIKrfoOPfbb7/gnOi/R5doQ77Y5CHNvxwsaMTqlRoKdS7PY5X6rsJZhsv1rL/22mv229/+tjFY63g1aZKGdIeLfkhRmJGtzus222wTDBUt9p7DuJxdHYu9F1U/zihgaNi1wskzzzwTPNupiW3Ca1zHqePQsXbu3NkU2MMl7GXS/y4VpkJjfZd6FhUookv0OetSPaOFr71ReNH19frrrwfvVzzxxBMb30EafSZZvcqDBw823R8qLS7Hom0UvhZl8803D65jPUcdXRQI9UOMAqImVNK9o/AaCdcvHE6tbWmyI9XWCy+8YJrMTMPxdU/S8YWLvlvHpvV1DWopnNhL156eNdfjAk888URwf/z+97/fuI3C91SWu38U1lCxHyF0z9ekO/ouTS5VeJ8Mv7jwkYXCWVqjltEfo+K+l1SqC/6OAAIIIIBAvQqkIkCGeOpBUyAsnEFRf1ejOWwsqyGhxp0a1WpoqLdSQbDcUuql4/qMGg7ahhqwCrLRAKlwp4Zwt27dgu8v/FVdjVc1ONWLpt5E9QyoYathYaVmy9S+aKipGtXRpVzIUMBVL6oCoJYwACvwqpdSoUoNJzXo1JAr1oMlN/US6D9hgNPxqSdVDedoI1T7r6Flmv0zXBQIFYjVsIyuqwCvHmAFoXBRQ1I9woXDP/W9ChIaKlz43r7ws2rcKryp4RftgdZn1dDVkOewl1if0Q8N2i81Kiv1WJeqEe2LejV+//vfN/aEyEY/EKgxreDmsujcKghoSGD4bG/4OZ1fnZuuXbs22V5hD4zL92gdbU91q9osDBAtcXb9/uh6OmYNty485nCdMOQ9/fTTQXDRonOlYKdhuzp34THoHas33nhjY0+l/l21oB87ooE5GtLDbannXrWs52dV5xr+rVEAGhYZ/VEm3C+FWT0nqSAZXaKvUlHo1fHNmDGjyfFpCLb8C6+H6HZcjyX8jH58uuOOO4Lv0znUcam3Uz9W6brQ8egeo2NRbSp4l1sKnwONrhsN3lFLeet86DUx+jEqOspCPcOq7XC0iLZX7McejSTQPUHP9EbvHwr6si22KHDq3hv2RKq+1SOv60//ptEZ+v8R2if9YFjYw61t6vrTIwh6Fj76Y6HOv+ogep3o/4fIOnxEQJ/XfUuBWj9qsCCAAAIIIIBAcYFUBchwF/X/2BUi1dDUbJb632HgUZBUA0SNcDUuqnk+TQ2KefPmBUNmFQQVstRrqV/YNRmHlrCBpH9XA0rhJNro0Of0678ajfrvCk/av7BBpV/jFWq1zXKhVoFFjTY1dtSToIa0Ale4H8VOlxplMtEv8GpsFc7Q2b1795LfWdgjVmz7amSpQRoOESt10YRDe9UzpN5YBaBSS6mhfjLTc086Hn1e5zfsiYqej3C7hcG92Pc1dxbFYs8NFm7fpTey8LUW5W46hRM5qY4UwMKJnlxvWAoV6iWLvqol+tlqnV2/t9h6qmnVpn50UNBX8NL1oPAjP50fPQOpsLbHHnsEP3ZEG+ou5zg6Ec6DDz4YbIJP02wAACAASURBVEvbkJvCko5Xi1x07Sp46l5R7ocF/fBy1113NQZbhQiFWt1bXM5pqWelK10bxSb10b7rWtD1rXvDggULGq8P3fsUjuVWGOzKnTfdN9S7qFfM6FgVvPSDl0Z36BrWovuDeit1T9Vw61L3Lu2bRmzISz8W6EcW/VCmYwnvk9HnXIvtV7lh57pHa/s6dv1IpJrSdnUudG9Sb2vhPTn8Dtd7nCbkqnRuqhmi3JJrhs8igAACCCBQjwKpDJD1CMk+I9ASATXGNYxV4VlhUI1+hSH1YIWLAlkYlPTv4Y8ILrPztmTf+CwCCCCAAAIIIIAAAqEAAZJaQMCzgJ631NA99XqUmmin2C6qN0m9xepdGzBggPMwW8+Hy9cjgAACCCCAAAII1LEAAbKOTx67Xv8CGrKn15VoYhTXSVmiR62hifqsAqSewWVBAAEEEEAAAQQQQCBJAQJkkrpsG4EKAppQSBMqaYKiansRw1kxNVOmei5ZEEAAAQQQQAABBBBIWoAAmbQw20eghIAmfdHrXjTjpiYJGTRoUPAaGddFM+/q/al6ZUo1n3PdPushgAACCCCAAAIIIFAoQICkJhDwJFD4Tk7NTqlXCOh9huVmDVXPo2bMfPjhh4P1NaMmCwIIIIAAAggggAACtRAgQNZCme9AoISAehH1Xsvoe/X0moVtttnGtt122yYT4+h1I3rBffi+Tb37UjOwsiCAAAIIIIAAAgggUCsBAmStpPkeBEoIKBD+/ve/b3yBejkovRNPr/no3bt32feMgo0AAggggAACCCCAQBICBMgkVNkmAlUK6B2Pemn9c889F/Qwfvrpp429kmuvvbZ16NDBunbtarvssgvBsUpbVkc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DM9Onl4BBAAAEEEEAAAQQQQACB+AQIkPFZsiUEEEAAAQQQQAABBBBAINMCBMhMn14ODgEEEEAAAQQQQAABBBCIT4AAGZ8lW0IAAQQQQAABBBBAAAEEMi1AgMz06eXgEEAAAQQQQAABBBBAAIH4BAiQ8VmyJQQQQAABBBBAAAEEEEAg0wIEyEyfXg4OAQQQQAABBBBAAAEEEIhPgAAZnyVbQgABBBBAAAEEEEAAAQQyLUCAzPTp5eAQQAABBBBAAAEEEEAAgfgECJDxWbIlBBBAAAEEEEAAAQQQQCDTAgTITJ9eDg4BBBBAAAEEEEAAAQQQiE+AABmfJVtCAAEEEEAAAQQQQAABBDItQICs8eldtWqVvfzyyzZ+/Hj7+c9/bj/60Y9K7oHWvfvuu+2KK66w+fPn2wEHHGDDhg2zbt26WUNDwxqfS3r9GlPxdQgggAACCCCAAAIIIJAyAQJkjU7I6tWr7amnnrKbbrrJbr31Vlu8eLE99thj1r1796J7sGLFChs3bpzNmjXLrr32WuvSpYs9/PDDdu6559rEiROtR48eTT6X9Po1YuJrEEAAAQQQQAABBBBAIMUCBMganxwFyUsvvTT4T7kAOXv2bBs4cKBNnTrVevXqFeylPjthwgS77bbbgn/v3Llz494nvX6Nmfg6BBBAAAEEEEAAAQQQSKEAAdLDSZk+fbr169evZIBcsmSJDRo0yBYuXGhat1OnTo17+eyzz9qhhx5qp5xyil188cW21lprWdLreyDiKxFAAAEEEEAAAQQQQCCFAgRIDyelUoDUUNfevXvbYYcdFvQ4tm3btnEvP/jgA+vbt6+1bt3abr75Ztt0002DobFJru+BiK9EAAEEEEAAAQQQQACBFAoQID2clEoBcvLkyTZ48GC77LLL7MILL2yyh0uXLrXTTz/dHnjgAbvrrrtsl112saTX90DEVyKAAAIIIIAAAggggEAKBQiQHk5KpQA5YsQIu+iii2zSpEnBUNbo8uWXX9qQIUOC0Dhnzhzbb7/9LOn1PRDxlQgggAACCCCAAAIIIJBCAQKkh5NSLkBGA+K0adOC4aqlAqT+fuSRRzYGyiTWL/x+D1x8JQIIIIAAAggggAACCKREgADp4UQQIJuHrgmEWBBAAAEEEEAAAQQQQOBfAnqcrdYLAbLW4mbBzKqlZmGNvuajUo/i3Llzbc8992x8LUgS6++1114ehIp/JQEyNaeCHUEAAQQQQAABBBBIgQABMgUnoRa7UOkZyHBSnFGjRtn555/fZJcWLVoUDGt988037Y477rCuXbs2TqKT1Pq1MOE7EEAAAQQQQAABBBBAIP0C9EB6OEeVAuS8efPswAMPDN71OGbMGFtnnXUa9/Kdd96x448/3tZbbz2bOnWqbbTRRpb0+h6I+EoEEEAAAQQQQAABBBBIoQAB0sNJqRQglyxZYieffLJpQp0wJIa7GYbFSy65JJg8p6GhwZJe3wMRX4kAAggggAACCCCAAAIpFCBAejgpYYAMX8NRbBdmz55tAwcOtBkzZljPnj2DVVauXGljx441/U3BsnPnzo0fTXp9D0x8JQIIIIAAAggggAACCKRMgABZ4xOybNkyGzZsmF199dXB5DfnnXeetW3bdo29WLFihY0bN84effRRu+qqq2yLLbawmTNnmp5znDhxovXo0aPJZ5Jev8ZMfB0CCCCAAAIIIIAAAgikUIAAWcOTEvY8Fn7lY489Zt27d19jT5YvXx6ExtGjR9v7779vRx11lJ1zzjm23XbbFd3rpNevIRVfhQACCCCAAAIIIIAAAikUIECm8KSwSwgggAACCCCAAAIIIIBAGgUIkGk8K+wTAggggAACCCCAAAIIIJBCAQJkCk8Ku4QAAggggAACCCCAAAIIpFGAAJnGs8I+IYAAAggggAACCCCAAAIpFCBApvCksEsIIIAAArURuO/Z923Ocx/U5ss8fkuHNsvtghN/7HEP+GoEEEAAgawIECCzciY5DgQQQACBqgTyFB5n3nWvPXP75VX5sDICCCCAAALFBAiQ1AUCCCCAQO4E8hYedYIJkLkrcw4YAQQQSESAAJkIKxtFAAEEEEirQB7DIwEyrdXIfiGAAAL1J0CArL9zxh4jgAACCDRTIK/hkQDZzILhYwgggAACawgQICkKBBBAAIFcCOQ5PBIgc1HiHCQCCCBQEwECZE2Y+RIEEEAAAZ8CeQ+PBEif1cd3I4AAAtkSIEBm63xyNAgggAACBQKEx3+BMIkOlwYCCCCAQBwCBMg4FNkGAggggEAqBQiP/z4tBMhUlig7hQACCNSdAAGy7k4ZO4wAAggg4CJAeGyqRIB0qRrWQQABBBCoJECArCTE3xFAAAEE6k6A8LjmKSNA1l0Zs8MIIIBAKgUIkKk8LewUAggggEBzBQiPxeUIkM2tKD6HAAIIIBAVIEBSDwgggAACmREgPJY+lQTIzJQ5B4IAAgh4FSBAeuXnyxFAAAEE4hIgPJaXJEDGVWlsBwEEEMi3AAEy3+efo0cAAQQyI9D7socycyzlDuQff23ecRIgc1EeHCQCCCCQuAABMnFivgABBBBAoBYCBEh6IGtRZ3wHAgggkHcBAmTeK4DjRwABBDIiQIAkQGaklDkMBBBAINUCBMhUnx52DgEEEEDAVYAASYB0rRXWQwABBBBovgABsvl2fBIBBBBAIEUCBEgCZIrKkV1BAAEEMitAgMzsqeXAEEAAgXwJECAJkPmqeI4WAQQQ8CNAgPTjzrcigAACCMQsQIAkQMZcUmwOAQQQQKCIAAGSs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GSwkAAAQQQyIQAAZIAmYlC5iAQQACBlAsQIFN+gtg9BBBAAAE3AQIkAdKtUlgLAQQQQKAlAgTIlujxWQQQQACB1AgQIAmQqSlGdgQBBBDIsAABMsMnl0NDAAEE8iRAgCRA5qneOVYEEEDAlwAB0pc834sAAgggEKsAAZIAGWtBsTEEEEAAgaICBEgKAwEEEEAgEwIESAJkJgqZg0AAAQRSLkCATPkJYvcQQAABBNwECJAESLdKYS0EEEAAgZYIECBbosdnEUAAAQRSI0CAJECmphjZEQQQQCDDAgTIDJ9cDg0BBBDIkwABkgCZp3rnWBFAAAFfAgRIX/J8LwIIIIBArAIESAJkrAXFxhBAAAEEigoQICkMBBBAAIFMCBAgCZCZKGQOAgEEEEi5AAEy5SeI3UMAAQQQcBMgQBIg3SqFtRBAAAEEWiJAgGyJHp9FAAEEEEiNAAGSAJmaYmRHEEAAgQwLECAzfHI5NAQQQCBPAgRIAmSe6p1jRQABBHwJECB9yfO9CCCAAAKxChAgCZCxFhQbQwABBBAoKkCApDAQQAABBDIhQIAkQGaikDkIBBBAIOUCBMiUnyB2DwEEEEDATYAASYB0qxTWQgABBBBoiQABsiV6fBYBBBBAIDUCBEgCZGqKkR1BAAEEMixAgMzwyeXQEEAAgTwJECAJkHmqd44VAQQQ8CVAgPQlz/cigAACCMQqQIAkQMZaUGwMAQQQQKCoAAEypYUxc+ZMO+qoo0ruXefOne2OO+6wrl27NlnnpZdesqOPPtpeeeWVJv8+ZcoUO/nkk5v826pVq+zuu++2K664wubPn28HHHCADRs2zLp162YNDQ0plWG3EEAAgeICBEgCJNcGAggggEDyAgTI5I2r/oYvv/zShgwZYpMnTy752RNOOMGuueYaa9++feM6K1eutEsvvdRGjBjR5HP77ruv3Xzzzbbppps2/vuKFSts3LhxNmvWLLv22mutS5cu9vDDD9u5555rEydOtB49elS933wAAQQQ8ClAgCRA+qw/vhsBBBDIiwABMoVnWr2It912mw0cONA6derUpDfwq6++CnoJt9tuOxs0aFCTvX/xxRftlltusYsvvtjatGlT9shmz54dbH/q1KnWq1evYN3Vq1fbhAkTgu/Wv6uXkwUBBBCoFwECJAGyXmqV/UQAAQTqWYAAmcKzd//999see+xh7dq1W2Pv3nnnnSA4jh07tsnwVfUojho1yg466CDbddddyx7VkiVLgm0sXLjQpk+fHoTUcHn22Wft0EMPtVNOOSUIomuttVYKhdglBBBAYE0BAiQBkusCAQQQQCB5AQJk8saxfsMf/vCH4NnHwuGr6n089thjTc81Hnzwwda/f3/bcccdrVWrVmt8/1NPPWW9e/e2ww47LOhxbNu2beM6H3zwgfXt29dat269xrDXWA+EjSGAAAIxCxAgCZAxlxSbQwABBBAoIkCArKOyCIev6nnF6IQ46n1Ub6F6IKPLiSeeaJdffrltvvnmTf5dz1YOHjzYLrvsMrvwwgub/G3p0qV2+umn2wMPPGB33XWX7bLLLnUkxK4igECeBQiQBMg81z/HjgACCNRKgABZK+kYvuett96yU089NZj8RiGycPn888/t7bffDibGuf76603DXbt37x78dz0zGS6aZOeiiy6ySZMmrfEcZXQCnzlz5th+++0Xw56zCQQQQCB5AQIkATL5KuMbEEAAAQQIkHVUA3q1h3oFr7766qLPR0YP5aOPPrKhQ4cGk+HoecdwqGo0IE6bNi0YrhpdKv3dJ5eez2RBAAEESgmMuPvTXOD8468PNes4Jw87olmf40MIIIAAAukV8DFakACZ3nposmfLly8PAqHe+1j4PsdSh/Dxxx8H4VHPPIbDUSsFxEp/98lFgPSpz3cjkH4BAmT5c0SATH8Ns4cIIIBAtQIEyGrFcrR+peGrpSg0DLVPnz523XXX2THHHBO8qkPvitR/KvVAzp071/baa68cKXOoCCBQzwIMYS1/9p65/fJ6Pr3sOwIIIIBASgTogUzJiai0Gxq+qjBYOGtqpc/pOcjjjz/eTjvttMbhquEkOpp05/zzz2+yiUWLFgXrvfnmm8Fsr+rxZEEAAQTqQYAASYCshzplHxFAAIF6FyBA1sEZDIev7rbbbms8s1hp9xUIBwwYEEyaE3Zxz5s3zw488MDgXY9jxoyxddZZp3EzYeBcb731gucnN9poo0pfwd8RQACBVAgQIAmQqShEdgIBBBDIuAABsg5OsIav/uIXvwhmX43Opuqy688//7ypx3Hs2LGmUKhlyZIlwXOUet6xMCSG4fKSSy6xIUOGWENDg8vXsA4CCCDgXYAASYD0XoTsAAIIIJADAQJkHZzk6dOn26OPPlpy+OqyZcvs5Zdfth133LHJ7Kz6d73n8aijjgpe5xFdZs+ebQMHDrQZM2ZYz549gz+tXLkyCJr6m4Jl586d60CHXUQAAQT+JUCAJEByLSCAAAIIJC9AgEzeuEXfEM6K2qtXLzvyyCOLbuvWW2+1Y4891vbee+9gptZdd93VFixYYDfeeKP179/f9thjjzV6ElesWBH0aCqYXnXVVbbFFluYnrPUc5ETJ060Hj16tGi/+TACCCBQawECJAGy1jXH9yGAAAJ5FCBApvysKwiec8459utf/9q23nrronu7ePHiIAxOmjTJ9N8V/jTz6nHHHWcdOnQoeYR6tlKhcfTo0fb+++8HPZX6rmqHyaackN1DAIGcCBAgCZA5KXUOEwEEEPAqQID0ys+XI4AAAgjEJUCAJEDGVUtsBwEEEECgtAABkupAAAEEEMiEAAGSAJmJQuYgEEAAgZQLECBTfoLYPQQQQAABNwECJAHSrVJYCwEEEECgJQIEyJbo8VkEEEAAgdQIECAJkKkpRnYEAQQQyLAAATLDJ5dDQwABBPIkQIAkQOap3jlWBBBAwJcAAdKXPN+LAAIIIBCrAAGSABlrQbExBBBAAIGiAgRICgMBBBBAIBMCBEgCZCYKmYNAAAEEUi5AgEz5CWL3EEAAAQTcBAiQBEi3SmEtBBBAAIGWCBAgW6LHZxFAAAEEUiNAgCRApqYY2REEEEAgwwIEyAyfXA4NAQQQyJMAAZIAmad651gRQAABXwIESF/yfC8CCCCAQKwCBEgCZKwFxcYQQAABBIoKECApDAQQQACBTAgQIAmQmShkDgIBBBBIuQABMuUniN1DAAEEEHATIEASIN0qhbUQQAABBFoiQIBsiR6fRQABBBBIjQABkgCZmmJkRxBAAIEMCxAgM3xyOTQEEEAgTwIESAJknuqdY0UAAQR8CRAgfcnzvQgggAACsQoQIAmQsRYUG0MAAQQQKCpAgKQwEEAAAQQyIUCAJEBmopA5CAQQQCDlAgTIlJ8gdg8BBBBAwE2AAEmAdKsU1kIAAQQQaIlA6gPkqlWrbOnSpda+fXtraGiwFStW2Nprr92SY+azCCCAAAIZFCBAEiAzWNYcEgIIIJA6gdQGyPfee8/GjRtnU6dOtR/+8Ic2ffp0W3/99e3222+3V155xX7xi19Yx44dUwfKDiGAAAII+BEgQBIg/VQe34oAAgjkSyCVAVIBsX///vbkk08GZ2P//fcPAmSHDh2C/z1z5ky7+eabbfLkybbxxhvn64xxtAgggAACRQUIkARILg0EEEAAgeQFUhcgV65caZdeeqnddtttNmTIEPve975nN954o40ZM6YxQH7wwQfWt29fO/TQQ4N1NLSVBQEEEEAg3wIESAJkvq8Ajh4BBBCojUDqAuSiRYtswIABduaZZ9o+++xj+t/Dhw+3kSNHNgZI/ZsCpJ6LnDJlSjC0lQUBBBBAIN8CBEgCZL6vAI4eAQQQqI1AKgNkNDAWC5ALFiywY445xjbZZJMmQ1trQ8a3IIAAAgikUYAASYBMY12yTwgggEDWBFIXIL/66iu77LLL7LjjjrMuXbqs0QOpIa7jx4+3oUOH2qBBg2zChAnWtm3brJ0XjgcBBBBAoEoBAiQBssqSYXUEEEAAgWYIpC5A6hjmzZsXPPd48cUXB+Ew7JFcd911bcaMGXbuuefa119/bXfccYf16tWrGYfNRxBAAAEEsiZAgCRAZq2mOR4EEEAgjQKpDJCrV6+2W2+91c4++2zbcsst7f3337dtttnG3nrrLXvnnXeCZx/V83jSSSdZ69at0+jKPiGAAAII1FiAAEmArHHJ8XUIIIBALgVSGSDDM/Huu+/aLbfcYnPnzrU33njDOnXqZN27d7fjjz/ett9+e2ZfzWXJctAIIIBAcQECJAGSawMBBBBAIHmBVAfI5A+fb0AAAQQQyIoAAZIAmZVa5jgQQACBNAukLkB+9tlnNmnSJBs8eLCtt956Ze0+/fRTmzVrln3xxRd2yCGH2BZbbJFma/YNAQQQQCBBAQIkATLB8mLTCCCAAAL/XyB1ATJ8bcfll19ua6+9tq1YsSJ4zlFhsqGhofHEffnll8FMrP/85z+DSXb++Mc/Wo8ePexHP/oRJxcBBBBAIIcCBEgCZA7LnkNGAAEEai6QygB58skn28cff2xPPPFEI4h6GEeMGGE/+MEPgn978cUXrU+fPnbOOecEr/NYsmSJjR071oYMGWLf/va3aw7JFyKAAAII+BUgQBIg/VYg344AAgjkQyCVAbJv37523333BWdg9913D3ofFy5caIsXLw5e3bHrrrsGr/r48Y9/bNOmTTOtr2Xy5MlBb6UCKAsCCCCAQL4ECJAEyHxVPEeLAAII+BFIbYDU84yXXnqpbbrppoHMqlWrgndAzp8/30aNGmVPP/30GgFSr/545JFHbNy4cfaNb3zDjyjfigACCCDgRYAASYD0Unh8KQIIIJAzgVQGyLPOOssuu+wy23rrrZucDvVC6nnH0aNH23PPPWe9evWyxx57LHi1hxaFRw1jnTp1qm2wwQY5O5UcLgIIIJBvAQIkATLfVwBHjwACCNRGIHUBUs8yKiSq97Fjx45NFN56660gWI4fP97uuece69evX5MAOX369CA86v926NChNoJ8CwIIIIBAKgQIkATIVBQiO4EAAghkXCB1AfKrr76yCy64wHbYYYcgILZp0yY4BR9++KFdfPHFtvHGGwfh8ne/+52deuqpNmfOnOA5SS0TJkywv/zlLzZlyhRbf/31M37qODwEEEAAgagAAZIAyRWBAAIIIJC8QOoCpA75mWeeCWZY1XOMW265pendkJqR9fDDDw9e1fHuu+8Gz0IuWLDArrvuOjvooIPsk08+CSbP2WqrrWzMmDG2zjrrJK/HNyCAAAIIpEaAAEmATE0xsiMIIIBAhgVSGSBXr15tjz/+uOlZSE2Wo0Wv8dDQ1W222cZmzpxpv/zlL61///7BjKyzZs2yL774IpihVf+9Z8+eGT5lHBoCCCCAQDEBAiQBkisDAQQQQCB5gVQGyPCwNfPqp59+aq1atQpe5dHQ0FBURL2TZ5xxhv3whz8MJtFp165d8nJ8AwIIIIBAqgQIkATIVBUkO4MAAghkVCDVATKj5hwWAggggEACAgRIAmQCZcUmEUAAAQQKBOo2QH7wwQd24YUXBj2OzLhKXSOAAAIIECAJkFwFCCCAAALJC9RlgFyxYoX99re/tTvvvJNXdiRfI3wDAgggUBcCBEgCZF0UKjuJAAII1LlAXQVIPROp2Vd/9atfBa/x2H///QmQdV6A7D4CCCAQlwABkgAZVy2xHQQQQACB0gJ1ESC//PJL+/Of/2wTJ060++67r/FoCJCUNgIIIIBAKECAJEByNSCAAAIIJC+Q6gCp9z9Onz7d/ud//sf++te/Bhrt27cPXumhd0TqOUj9nWcgky8UvgEBBBBIuwABkgCZ9hpl/xBAAIEsCKQuQOodkO+8845NmjTJrrvuOlu8eHFjcOzTp0/w/sett97aPvzwQybRyUIFcgwIIIBATAIESAJkTKXEZhBAAAEEygikJkDq+cYnn3wyCI6zZs2ypUuXBrv9/e9/3xQcX3/9dZswYUJjb6PW1zrqkdR7IlkQQAABBPItQIAkQOb7CuDoEUAAgdoIeA+Qer7xoYcesv/+7/+2Rx99tPGoNUz1rLPOsh49etinn35qw4cPt5EjRzJctTZ1wbcggAACdSdAgCRA1l3RssMIIIBAHQp4DZDqQTz77LNtypQpAd2GG25oZ555pp144om25ZZbWkNDQ/DvixYtIkDWYXGxywgggEAtBQiQBMha1hvfhQACCORVwGuAFLqeeXz10rIe+gAAIABJREFU1VftN7/5jc2bN88GDBhgxx13XJOeRgJkXsuT40YAAQTcBQiQBEj3amFNBBBAAIHmCngPkNEdf/fdd+3GG28MeiSPPPJIGzRokG2//fbBRDoMYW3uKeZzCCCAQD4ECJAEyHxUOkeJAAII+BVIVYAMKaKv79BQ1n79+tkDDzxgY8aMYRIdv/XCtyOAAAKpFSBAEiBTW5zsGAIIIJAhgVQGyNA3OsGOeifPPfdc69+/v7Vr1y54B+SFF15oY8eOZWKdDBUkh4IAAgg0V4AASYBsbu3wOQQQQAABd4FUB8jwMMJXfPz617+25557LhjaqmXOnDk2bdo0AqT7+WZNBBBAILMCBEgCZGaLmwNDAAEEUiRQFwEy9NKEO2+99VbwPsibbrrJ9thjD5s+fToBMkUFxa4ggAACvgQIkARIX7XH9yKAAAJ5EqirABntkZwxY0YQHumBzFO5cqwIIIBAaQECJAGS6wMBBBBAIHmBugyQYvn444/tyiuvtKFDh9oGG2yQvBTfgAACCCCQagECJAEy1QXKziGAAAIZEajbAJkRfw4DAQQQQCAmAQIkATKmUmIzCCCAAAJlBAiQlAcCCCCAQCYECJAEyEwUMgeBAAIIpFyAAJnyE8TuIYAAAgi4CRAgCZBulcJaCCCAAAItEfAaIDWr6htvvGGtWrWy73znOy05Dj6LAAIIIJBzAQIkATLnlwCHjwACCNREwGuAnDt3rp100kn2ve99z6ZOncpkODU55XwJAgggkE0BAiQBMpuVzVEhgAAC6RLwFiC//PJLGzJkiN177702fvx4O+KII6yhoSFdOuwNAggggEDdCBAgCZB1U6zsKAIIIFDHAt4C5KJFi2zAgAF25pln2j777NNIuGTJkiBQnn322WV7JJcvX26vvPKK7bDDDtamTZs6PgXld/2ll16yo48+OjjW6DJlyhQ7+eSTm/zbqlWr7O6777YrrrjC5s+fbwcccIANGzbMunXrVjScV7t+ZpE5MAQQyIQAAZIAmYlC5iAQQACBlAt4C5BLly610aNH2znnnGMdOnRoZFKwHD58uI0cObLJvxc6uq6Xcv+yu7dy5Uq79NJLbcSIEU3W23fffe3mm2+2TTfdtPHfV6xYYePGjbNZs2bZtddea126dLGHH37Yzj33XJs4caL16NGjyTaqXb+eHdl3BBDIhwABkgCZj0rnKBFAAAG/At4CpA77pptuCnoP+/TpY61btw4kXIKhJt9ROLrqqqvs+uuvLxs0/fK27NtffPFFu+WWW+ziiy+u2Ms6e/ZsGzhwYPAsaa9evYIvltOECRPstttuC/69c+fOjTtU7fotOxI+jQACCCQvQIAkQCZfZXwDAggggIDXALls2bKgt1E9ZM1Z9t9/f5s+fXomA6R6CEeNGmUHHXSQ7brrrmV5NOx30KBBtnDhwsCjU6dOjes/++yzduihh9opp5wSBNG11lrLql2/OeeGzyCAAAK1FiBAEiBrXXN8HwIIIJBHAa8BUuB6llG9iTfccIM9+OCDtnjxYufzkOUAqd7HY4891vSc4sEHH2z9+/e3HXfcMXjlSeHy1FNPWe/eve2www4Lehzbtm3buMoHH3xgffv2DXp4w2Gv1a7vfEJYEQEEEPAoQIAkQHosP74aAQQQyI2A9wBZKO0yhFWh6oEHHrBrrrkmCJ7RZyizcObU+6jeQvVARpcTTzzRLr/8ctt8882b/PvkyZNt8ODBdtlll9mFF17Y5G961vT0008PvO666y7bZZddrNr1s2DKMSCAQPYFCJAEyOxXOUeIAAII+BeoywApNpeg6Z+3ZXvw+eef29tvvx1MjKNnPd955x3r3r178N+32267xo1rkp2LLrrIJk2aFAxljS7h61IUGufMmWP77bdfMClPNeu37Cj4NAIIIFAbAQIkAbI2lca3IIAAAvkWSF2AzPfpKH30H330kQ0dOjSYDEchMRyqGg2I06ZNC4arlgqQ+vuRRx4ZvH9TgdJl/cLt+Tw/ep6TBQEEECglMOLuT3OB84+/PtSs45w87IhmfS6OD/31w9Wm/2R9afP1IjvqPztm/TA5PgQQSJGARhfWeqmLAKmeuK+//trat2/fOFtrraHS8H0ff/xxEB71DGM4HJUAmYYzwz4ggEAaBAiQ5c+CrwCZp/A45+HHzJdzGq5B9gEBBGovQICMmOs5x4ceeih4ru/RRx8N/rLhhhvaUUcdFfSgbb/99tbQ0FD7s+T5GzUMVa89ue666+yYY44JXtWhd0XqP5V6FOfOnWt77rlnVevvtddeno+Yr0cAAQTcBBjCWt7pmdsvd4OMca37nn3f5jz3QYxbTOemOrRZbjPvujfYOR/O6VRhrxBAIKsCqeyB1CQyGqKpZ/U0CUzhoiCpCXQUoPIWIvUc5PHHH2+nnXZa43DVcFIcTbpz/vnnN+HSs6Iahvrmm2/aHXfcYV27dm2cRMd1/awWP8eFAALZEiBApitA5jE8EiCzdU/haBBAoLhAKgNk2Mu2xx572Jlnnmm77767fetb3wrCooZsPvHEE8EMpZdcckkwqUyeFgXCAQMGBJPghF3W8+bNswMPPDB41+OYMWNsnXXWaSQJA+d6660XPD+50UYbWbXr58mXY0UAgfoVIECmJ0DmNTwSIOv3/sGeI4CAu0DqAuRXX31lw4YNs3bt2tkFF1zQ5J2G0cPSc4B33nln0EsZDUzuh16faz7//PNBD+LYsWNNoVDLkiVL7OSTTw7CdRgSw6MLw6LCtob+KoRXu359SrHXCCCQNwECZDoCZJ7DIwEyb3cdjheBfAqkLkCqh+2ss84Knn3ceuutS54VradeOL0XcYMNNsjU2Vu2bJm9/PLLtuOOOwZBOlz073rPo54DLex5nT17tg0cONBmzJhhPXv2DD6ycuXKIGjqbwqWnTt3btxWtetnCpiDQQCBTAoQIP0HyLyHRwJkJm8tHBQCCBQIpDJADh8+3EaOHGkdOnQoecIWLFgQDGG9+uqry65Xj2f81ltvtWOPPdb23nvv4NUdu+66q+l4b7zxRuvfv79paG/hs596bnTcuHHBhENXXXWVbbHFFjZz5sxgqO/EiROtR48eTSiqXb8eHdlnBBDIlwAB0m+AJDz+y59JdPJ13+FoEcijQOoCpIawhr1su+22W9Fzool1/uu//ss0U2v4PsQsnbzFixcHYXDSpEmm/67wp5lXjzvuuLJhefny5UFoHD16tL3//vtBT+U555xj2223XVGeatfPkjHHggAC2RMgQPoLkITHf9sTILN3b+GIEECgqUDqAqR275FHHrFf/vKXwX/UC6dnHPW6CoUp/U0B6dVXXw2GZR5++OGcUwQQQAABBIwA6SdAEh6buhMguRkhgEDWBVIZIDW88qabbgomfSn2Go/27dsHvZT6e+vWrbN+jjg+BBDIsUCeGucXnPjjFp1pAmTtA2Se6jN8z2OlIiVAVhLi7wggUO8CqQyQQlWP44svvmjjx4+3WbNmNQbJPffcM5g8Z5999rFWrVrVuz/7jwACCJQUyFvjvKUNbwJkbQNk3urT9VbV0jp2/R7WQwABBHwJpDZARkH0XKR6Itu0aWPrrruuLyu+FwEEigjkqRHZ0h6yagooT65hz05LG94EyNoFyDzWp+v129I6dv0e1kMAAQR8CdRFgPSFw/cigEB5gbw1ImvVMMyba1hlLfUlQNYmQOa1Pl3//0FL69j1e1gPAQQQ8CVAgPQlz/ciUOcCeWxE1qJhmEdXAmR1N4N//PWh6j7w/9eOq34J6rUJ6s06yXwIAQQQqIEAAbIGyHwFAlkTyGvIiasBXqoe8upKgKzuDkGArM6ruWv7dm7ufvM5BBBAIGkBAmTSwmwfgYwJ5DnkJBkg8+xKgKzuJuE72NADSQ9kdRXL2gggkDUBAmTWzijHg0CCAnkPOUkFyLy7EiCru2gJkNV5NXdt387N3W8+hwACCCQtQIBMWpjtI5ARAUKOWRIBEtd/XyAt9aVnrDY9YzjXxjkj/6+Dw0AAgQwKeA2QetfjZ599ZitWrAho9V7H9ddfn/c7ZrDQOKT6FiDk/Ov8tTTgFFYBrk1FWupLsKlNsMG5Ns71/f812HsEEMiygNcAuWjRIuvbt6+9/fbbdt5559mBBx5om2yyCQEyyxXHsdWdACEnvh6y6MnHdc1LgQDpdnvwPbSSAEmAdKtU1kIAgawKeA+QAwYMsDPPPNP22WefrBpzXAjUrQAhJ94esnBruBa/JAiQbrcKAqSbU0vX8u3c0v3n8wgggEBSAt4D5Pnnn28jR460jh07JnWMbBcBBJohQMiJv4dMW8S1dDESIN0uVN/Bhh5IeiDdKpW1EEAgqwLeA+Tw4cODANmhQ4eqjDX8tbmfreqLWBmBHAoQcpLpIcM12YY3wSZZ33DrONfGOYf/r4dDRgCBOhGo2wD51ltv2UUXXWRXXnll1eGzTs4Nu4mAFwFCDj1kLS08Xz1kBJvaBBuca+Pc0uuQzyOAAAJJCXgPkIMHD7YuXbpY27ZtnY/x3XfftQcffNC22mormz59OgHSWY4VESgvQHhMtmFIwxvfOO5BvgI6PZBuZ6+lQ7HdvoW1EEAAAX8C3gOkZmG97777miWw//77EyCbJceHECguQMAh4MRxbfgKONRvsvVLgHS7OgiQbk6shQAC9SvgPUA2pwdy5cqV9sgjjwTq9EDWb/Gx5+kToAGebAMcX3zjuOp9BXQCpNvZI0C6ObEWAgjUr4D3ANnciXB4BrJ+i449T68AAYeAE0d1+go41G+y9UuAdLs6CJBuTqyFAAL1K1C3AXLJkiU2fvx4O/vss22DDTao3zPAniOQIgEa4Mk2wPHFN47L3VdAJ0C6nT0CpJsTayGAQP0KeA+QQ4cOtREjRlinTp3qV5E9RyAjAgQcAk4cpewr4FC/ydYvAdLt6iBAujmxFgII1K+A9wDZr18/O+GEE+y4446zhoaG+pVkzxHIgAAN8GQb4PjiG8dtwldAJ0C6nT0CpJsTayGAQP0KeA2QGoY6aNAgu/fee02zsfbp08d+/OMfW5s2bepXlD1HoI4FCDgEnDjK11fAoX6TrV8CpNvVQYB0c2ItBBCoXwGvAbJ+2dhzBLIpQAM82QY4vvjGcefwFdAJkG5njwDp5sRaCCBQvwJeA+SiRYusubOw1i85e45AegUIOAScOKrTV8ChfpOtXwKk29VBgHRzYi0EEKhfAe8BUu+BvPDCC61r1671q8ieI5ARARrgyTbA8cU3jluFr4BOgHQ7ewRINyfWQgCB+hXwHiD17OOrr75qnTt3tlatWlUlue2229qoUaNs/fXXr+pzrIwAAsUFCDgEnDiuDV8Bh/pNtn4JkG5XBwHSzYm1EECgfgW8B0jNwqqJcw4++GDbfPPNy0rOmzfPzjjjDHvnnXfs6KOPtgkTJthmm21Wv/rsOQIpE6ABnmwDHF9847jkfQV0AqTb2SNAujmxFgII1K+A9wB5/vnn28iRI61jx44lFVesWGHTp0+3s88+2xYvXmzDhg2zCy64wNq3b1+/8uw5AikUIOAQcOIoS18Bh/pNtn4JkG5XBwHSzYm1EECgfgW8BsjPP//c/vCHP9hhhx1m6667blHFL7/80saNG2djx44N/q4hq3pusnXr1vWrzp4jkFIBGuDJNsDxxTeOS99XQCdAup09AqSbE2shgED9CngNkJXYPvroIxs6dKhNnTrVtttuO7vyyitt//33t4aGhkof5e8IINAMAQIOAacZZbPGR3wFHOo32folQLpdHQRINyfWQgCB+hVIbYB87rnngucd9dxj9+7d7aqrrrKdd965fqXZcwTqQIAGeLINcHzxjeM24CugEyDdzh4B0s2JtRBAoH4FUhcgV61aZXfeeaedd955wWQ5J5xwQjB8dZNNNqlfZfYcgToRIOAQcOIoVV8Bh/pNtn4JkG5XBwHSzYm1EECgfgVSFSCjzzsuXbqUyXLqt67Y8zoVoAGebAMcX3zjuDX4CugESLezR4B0c2ItBBCoX4HUBMhwdtXrrrsumF1Vr+g46aSTmCynfmuLPa9DAQIOASeOsvUVcKjfZOuXAOl2dRAg3ZxYCwEE6lcgFQHy1VdftTPPPNPmzJnjPFnOokWLbPjw4cErQDp06FC/Z4A9RyBFAjTAk22A44tvHJe7r4BOgHQ7ewRINyfWQgCB+hXwGiBXr15t9913n5111lm2YMGCYLKcyZMnW5cuXSqKvvjiizZixAibNGkSAbKiFisg4CZAwCHguFVK+bV8BRzqN9n6JUC6XR0ESDcn1kIAgfoV8Bog1YvYt2/fIERq6datm3Xs2LGipp6VnD9/vu2xxx42ffp0AmRFMVZAwE2ABniyDXB88XW7EtMZ0AmQbmePAOnmxFoIIFC/AqkIkJ988omNHz8+GL7qsmim1t///vc2c+ZMmzZtGgHSBY11EHAQIOAQcBzKpOIq9EBWJGrRCr58CZBup40A6ebEWgggUL8C3gNkv379bMiQIdarV6+qFBcuXBg8Azl69GgCZFVyrIxAaQECJAEyjuvDV8ChfpOtXwKk29VBgHRzYi0EEKhfAe8BcujQocGzjJ06dapKcfny5fbKK6/YDjvsYG3atKnqs6yMAALFBWiAJ9sAxxffOO49vgI6AdLt7BEg3ZxYCwEE6lfAa4D87LPP7E9/+pMdeOCBtt5669WvInuOQEYECDgEnDhK2VfAoX6TrV8CpNvVQYB0c2ItBBCoXwGvAVKT6DS3B7J+ydlzBNIrQAM82QY4vvjGcfX7CugESLez5yNA3vfs+zbnuQ/cdrCO1+rQZrldcOKP6/gI2HUEsiHgPUBqFtZdd93VBg8ebG3bti2r2r59e1tnnXWyIc9RIJBCAQIOASeOsvQVcKjfZOuXAOl2ddQ6QOYpPM68616rta/bWWctBPIlkIoAqdd4VHqFh4a7PvHEE9azZ0877bTT7LDDDrPWrVvn62xxtAgkLEADPNkGOL74xnEJ+wroBEi3s1fLgJO38KgzUEtftzPOWgjkT8B7gFTP4/nnn28777xzRX29vuONN96wiy++2HbaaSc755xzCJEV1VgBAXcBAg4Bx71aSq/pK+BQv8nWLwHS7eqoVcDJY3gkQLrVIGshkLSA9wCpV3GMHDmyqldxLFmyxM4880w744wzguGvLAggEI8ADfBkG+D44hvHleoroBMg3c5eLQJkXsMjAdKtBlkLgaQFvAZI9SguXbrU9Gxjq1atqjpWzd76+OOPB72Ra621VlWfZWUEECguQMAh4MRxbfgKONRvsvVLgHS7OpIOkHkOjwRItxpkLQSSFvAaIFtycK+//rpNnDjRRo0aFQRQFgQQaLkADfBkG+D44tvyq9TMV0AnQLqdvSQDZN7DIwHSrQZZC4GkBeo2QOoVIM0Z/po0KNtHoJ4FCDgEnDjq11fAoX6TrV8CpNvVkVSAJDz+yz8pX7ezy1oIICCBug2QCxcuDALk6NGjq3p+ktOOAAKlBWiAJ9sAxxffOO4/vgI6AdLt7CURcAiP/7ZPwtftzLIWAgiEAl4D5PLly+2VV16xHXbYwdq0aVPVWXnqqads8uTJduWVVzKEtSo5VkaAAOmrAU6AJEDGcf/xVb8ESLezF3fAITw2dY/b1+2sshYCCEQFvAZIDUPVKzw0C2vHjh2dz8yyZcts6NChtv7669uIESOYRMdZjhURKC9AwCHgxHGN+Ao41G+y9UuAdLs64gw4hMc1zeP0dTujrIUAAoUC3gNkv3797Nhjj7XevXvbeuutZw0NDUXP0ueff24Kji+88ILdeOON9uc//9luueUW22uvvTirCCAQkwAN8GQb4PjiG8el6iugEyDdzl5cAYfwWNw7Ll+3s8laCCBQTMB7gOzbt6/dd999VZ+dMWPG2DnnnGOtW7eu+rN8AAEEigsQcAg4cVwbvgIO9Zts/RIg3a6OOAIO4bG0dRy+bmeStRBAoJRA3QXIPffc08466yw77LDDCI/UNQIxC9AAT7YBji++cVyyvgI6AdLt7LU04BAek71PuJ1F1kIAgXIC3gOkhrAecsgh1qdPn7KBsFWrVsEzj/q/LAggkIwAASfZhgu++MZx5RIg41CsvA1fztwnkr1PVD7zrIEAApUEvAfI5kyiU+mg+DsCCDRPgIZLsg0XfPFt3pXZ9FO+gk24F9QxdZyFOo7jGNgGAnkV8BogW/Iaj7yeMI4bgSQFaBjSMIyjvnwFHOo32folQLpdHS0dwkod16aO3c4mayGAQDEBrwGy2A6tWrXK3nvvPZs3b17wf7V897vftZ133tk233xzhrBSxwgkKEDDJdmGC774xnH5+groBEi3s0eAdHPyXcdue8laCCCQ6gC5evVqe/LJJ+2SSy4pOSurnpW89NJLrVu3biVf98FpRgCB5gsQcAg4za+ef3/SV8OQ+k22fgmQblcHAdLNydd9wm3vWAsBBMoJpKIHcsWKFXbTTTfZkCFDbOnSpWXP2IYbbmjXXHONHXPMMYRIahuBmAVogCfbAMcX3zguWd8Nb+qYOs5CHcdxDGwDgbwKeA+Q6nn83e9+Z4MHD7atttrKNCtrz549g//evn37YGbWTz/91D755BN75JFH7Prrr7f58+fb1KlT7fDDD8/reeO4EUhEgIYhDcM4CstXwKF+k61feiDdrg56IN2cfN0n3PaOtRBAINU9kG+//XYQGvfdd18777zzrF27dmXP2Jdffmljx461+++/36ZNmxYEzSwuehb0oYcesnHjxgXPg6rndf/99zfNWlvumF966SU7+uij7ZVXXmnCMmXKFDv55JOb/Ju+4+6777YrrrgiCOUHHHCADRs2jCHCWSwox2OiAZ5sAxxffB0vxbKr+W54U8fUcRbqOI5jYBsI5FXAew/k5MmT7bXXXrORI0damzZtnM7DsmXLbOjQocHEOoWhyGkDKV9JQ3oVHBXmdt99d2vbtq298MILtnjxYttyyy2D4b49evRY4yhWrlwZPCM6YsSIJn9TOL/55ptt0003bfz38DtmzZpl1157rXXp0sUefvhhO/fcc23ixIlFt59yNnYvBgEahjQMYygj8xVwqN9k6zfcOs7JOuObrG8c9zi2gUDeBbwGyC+++CIILD/72c9st912q+pcPPXUUzZjxgwbM2aMfeMb36jqs2lf+ZlnnglC4gUXXNAY+hYuXGjDhw+36667LuitLQyEOqYXX3zRbrnlFrv44osrhvHZs2fbwIEDg6HAvXr1Ckg0nHjChAl22223Bf/euXPntFOxfzEL0HBJtuGCL75xXLK+AjoB0u3sMYTVzcl3HbvtJWshgEAxAa8BctGiRcGQTPU+duzYsaozFAaq0aNHW4cOHar6bNpXVoDba6+9bJNNNmmyq++//76dcMIJpoA5Z86coHcyXNSjOGrUKDvooINs1113LXuIS5YssUGDBpkMp0+fbp06dWpc/9lnn7VDDz3UTjnllCCIrrXWWmnnYv9iFCDgEHDiKCdfDUPqN9n6JUC6XR0ESDcnX/cJt71jLQQQKCfgPUCqV00BstoQqPDZ3M/Wa0moh1BDVPWfxx57zLp37954KOp9PPbYY03PNR588MHWv39/23HHHYu+N1O9t71797bDDjss6HHUENlw+eCDD6xv377B5EXFejnr1Y79dhOgAZ5sAxxffN2uxPJr+W54U8fUcRbqOI5jYBsI5FXAa4DUENYLL7wwGEq53XbbVXUOFixYYL/+9a9NPZCarTUvi55vvPPOO+3WW29tNFPvo3oL1QMZXU488US7/PLLbfPNN2/y73ruVLPeXnbZZYF/dNFrVE4//XR74IEH7K677rJddtklL7Qcp5nRMKRhGMeF4CvgUL/J1m+4dZyTdcY3Wd847nFsA4G8C3gNkOEzdwqAGjLZ0NDgdD70Oc0q+vHHHwe9kK6fc9p4ilfSDLR6V6YmG9JMtIWTDn3++eemWW01MY5ed/LOO+8EvZT679GArhB60UUX2aRJk4KhrNEl/A6FTA2T3W+//VIswq7FLUDDJdmGC774xnHN+groBEi3s8cQVjcn33XstpeshQACxQS8BkjtkJ7nU3gcP368/eQnP6kYBhUe77333uCVHzfccEPVk+/Ucxm89dZbwayzCo+VnnP86KOPgplqNRmOQmI4VDUaEPUaFA1XLRUgi/3dp5+ez2RJVmDE3Z8m+wUp2XpzGy6Thx3RoiPAtzwfvm7l5at+w72jjqljt0otv5bvOo7jGNgGAmkQ8DFa0HuADF8noVCk3jU9u6dJXQp7FfVs3xtvvGFXXXVVMEOphr1W8+qPNJzgluyDXtEho29+85t2xhlnVAza+i710Co86pnHcDgqAbIlZyH7n6VhSMMwjir31TCkfpOtXwKk29XBDyFuTr7uE257x1oI1I9ALgOkTk/4Xsff/OY3wdnScEu97zBcvv7668b3IOrfjj766OD5x4033rh+zm4L93Tu3LmmV29o+Gm7du2ct6ZhqH369Ale/3HMMccEr+oIJ+Kp1AOp79RssCz5EWCIZflzzdA0t2uhuQ1DfNPtG+4d9wnuE26VWn4tX/eJOPadbSCQdwHvPZDhCdDkLXqno4Kh/nuxRc9KnnbaacHQzA033DA35+6VV14Jnlf85S9/WfXrTvQc5PHHHx+4hcNVw0l0NOmOXqMSXTS7rdZ788037Y477rCuXbvmxpkDZRKdSjVAwKkk9K+/+2oYEmySDTYESLf65z7h5uTrPuG2d6yFAALlBFITILWT6h1T4FHPmHrO5s+fH+z7brvtZj169Ah60rbffnun4ZtZOe0ahvqrX/3Kzj333Gb1uCoQDhgwIJg0J+zinjdvnh144IHBs6cK7euss04jVxg411tvveD5yY022igrlByHgwAN8GQb4Pji63AZVlzFd8ObOqaOKxauSKMVAAAgAElEQVSpwwq+69hhF1kFAQRKCKQqQHKWmgosXrzY1Fuo13FsttlmzeJ5/vnng23o+UmFQi1LliwJJuPR85CFITEMl5dccknwTGpeZrhtFm4GP0TDkIZhHGXtq2FI/SZbv+HWcU7WGd9kfeO4x7ENBPIuUFcBUhPu6HnJ9ddfP/PnTeHxmmuuCcJj9HlQHbgmFNKkODvttJNttdVWgcnLL79sO+64Y5PnI/Xves/jUUcdFbzOI7roeUpNRDRjxgzr2bNn8Kdwoh79TcGyc+fOmXfmAJsK0HBJtuGCL75x3HN8BXQCpNvZYwirm5PvOnbbS9ZCAIFiAl4D5BdffGGaOOf+++9v3Ld+/frZT3/60zXecagVNMT1wQcfDHrODjnkkMz2jmnY6i9+8Qt7/fXXiz7zqGGm+++/f+O7IG+99VY79thjbe+99w6eD9UrPhYsWGA33nhjMKvtHnvssYZVOPvto48+Gsxsu8UWW9jMmTNNz0VOnDgxGDLMkj8BAg4BJ46q99UwpH6TrV8CpNvVQYB0c/J1n3DbO9ZCAIFyAl4DpHbsH//4RzDJi3rILrjgAtNEOZWWRx55JHhFhZ6JzNoQy4ULFwav3pg1a1ZZBj0jut9++wXrqLdy3LhxwUQ7+u/h86LHHXecdejQoeR2li9fHoTG0aNH2/vvvx/0VJ5zzjnBLLgs+RSgAZ5sAxxffOO4s/hueFPH1HEW6jiOY2AbCORVwHuA1DsKr732Whs/fnzjM3qVToaGWk6ZMiXohdMQThYEEIhHgIYhDcM4KslXwKF+k63fcOs4J+uMb7K+cdzj2AYCeRfwGiA1JPXKK68MXhURPofnekJefPFF0wQxJ510kutHWA8BBCoI0HBJtuGCL75x3IR8BXQCpNvZYwirm5PvOnbbS9ZCAIFiAl4DpJ6BvOyyy+zUU09dY6KYSqdLQz31/KSe+Wvbtm2l1fk7Agg4CBBwCDgOZVJxFV8NQ+o32folQFYs/WAFAqSbk6/7hNvesRYCCJQT8Bog9Y7C4cOH28iRI8s+q1fsAFryWUoCAQSKC9AAT7YBji++cdx7fDe8qWPqOAt1HMcxsA0E8irgPUCqB3HEiBHWqVOnqs6BZiK96KKLgmcny00UU9VGWRmBnAvQMKRhGMcl4CvgUL/J1i89kG5XBz2Qbk6+7hNue8daCCCQ2h5IvY5DAfKEE06w3Xbbraozpdd53HzzzXb11Vc7zdxa1cZZGYGcCtAAT7YBji++cdxafDe8qWPqOAt1HMcxsA0E8irgtQdS6JMnT7bXXnstGMbapk0bp/Og4DlkyBDbcMMNg97LtdZay+lzrIQAAuUFaBjSMIzjGvEVcKjfZOuXHki3q4MeSDcnX/cJt71jLQQQSG0PpHZML7zv27dvMJGOZlRt3bp12TO2YsUKu+mmm4J3Rs6YMaPq2VspBwQQKC1AAzzZBji++MZx//Hd8KaOqeMs1HEcx8A2EMirgPceSL3K46qrrrKzzjrL9OL70047LRjOus466zQ5J6tWrbI33njDLr/88mDoqtYbO3astWvXLq/njuNGIHYBGoY0DOMoKl8Bh/pNtn7pgXS7OuiBdHPydZ9w2zvWQgCBVPdAaueWLVtmo0aNCv6jpX379vaDH/yg8fUcCo8a5qqJc7Qcfvjhds0119hmm23G2UUAgRgFaIAn2wDHF984LlffDW/qmDrOQh3HcQxsA4G8CnjvgQzhly9fbnfeeWfwXkgNay21DBgwIHhecpNNNsnrOeO4EUhMgIYhDcM4istXwKF+k63fcOs4J+uMb7K+cdzj2AYCeRdITYAMT8Rnn31m99xzj82ePTsIkup13Gmnnax79+52zDHH2I477mitWrXK+3nj+BFIRICGS7INF3zxjePC9RXQCZBuZ48hrG5OvuvYbS9ZCwEEigmkLkBymhBAwJ8AAYeAE0f1+WoYUr/J1i8B0u3qIEC6Ofm6T7jtHWshgEA5AQIk9YEAAo0CNMCTbYDji28ctxvfDW/qmDrOQh3HcQxsA4G8ChAg83rmOW4EigjQMKRhGMeF4SvgUL/J1i89kG5XBz2Qbk6+7hNue8daCCBADyQ1gAACTgI0wJNtgOOLr9OFWGEl3w1v6pg6zkIdx3EMbAOBvArQA5nXM89xI0APZNU1QM+CG5mvgEOwSTbY0APpVv/cJ9ycfN0n3PaOtRBAgB5IagABBJwEaIAn2wDHF1+nC5EeyDiYWrwNXwGH+0Sy94kWFwYbQAABoweSIkAAgUYBGi7JNlzwxTeO242vYEMPpNvZowfSzcl3HbvtJWshgEAxAQIkdYEAAgRIxxqgYegG5athSEBPNqATIN3qn/uEm5Ov+4Tb3rEWAgiUEyBAUh8IIECAdKwBGoZuUL4ahgRIAqRbhbqtRR27OTV3LV++zd1fPocAAv8WIEBSDQggQIB0rAECpBuUr4YhAZIA6VahbmtRx25OzV3Ll29z95fPIYAAAZIaQACBIgI0wJNtgOOLbxw3Ht8Nb+qYOs5CHcdxDGwDgbwK0AOZ1zPPcSNAgKy6BuiBdCPzFXAINskGm3DrOCfrjG+yvm53MdZCAIFyAgRI6gMBBBoFaLgk23DBF984bje+AjoB0u3s8UOTm5PvOnbbS9ZCAIFiAgRI6gIBBAiQjjVAw9ANylfDkICebEAnQLrVP/cJNydf9wm3vWMtBBCgB5IaQAABJwEa4Mk2wPHF1+lCrLCS74Y3dUwdZ6GO4zgGtoFAXgXogczrmee4ESgiQMOQhmEcF4avgEP9Jlu/9EC6XR30QLo5+bpPuO0dayGAAD2Q1AACCDgJ0ABPtgGOL75OFyI9kHEwtXgbvgIO94lk7xMtLgw2gAACRg8kRYAAAo0CNFySbbjgi28ctxtfwYYeSLezRw+km5PvOnbbS9ZCAIFiAgRI6gIBBAiQjjVAw9ANylfDkICebEAnQLrVP/cJNydf9wm3vWMtBBAoJ0CApD4QQIAA6VgDNAzdoHw1DAmQBEi3CnVbizp2c2ruWr58m7u/fA4BBP4tQICkGhBAgADpWAMESDcoXw1DAiQB0q1C3daijt2cmruWL9/m7i+fQwABAiQ1gAACRQRogCfbAMcX3zhuPL4b3tQxdZyFOo7jGNgGAnkVoAcyr2ee40aAAFl1DdAD6UbmK+AQbJINNuHWcU7WGd9kfd3uYqyFAALlBAiQ1AcCCDQK0HBJtuGCL75x3G58BXQCpNvZ44cmNyffdey2l6yFAALFBAiQ1AUCCBAgHWuAhqEblK+GIQE92YBOgHSrf+4Tbk6+7hNue8daCCBADyQ1gAACTgI0wJNtgOOLr9OFWGEl3w1v6pg6zkIdx3EMbAOBvArQA5nXM89xI1BEgIYhDcM4LgxfAYf6TbZ+6YF0uzrogXRz8nWfcNs71kIAAXogqQEEEHASoAGebAMcX3ydLkR6IONgavE2fAUc7hPJ3idaXBhsAAEEjB5IigABBBoFaLgk23DBF984bje+gg09kG5njx5INyffdey2l6yFAALFBAiQ1AUCCBAgHWuAhqEblK+GIQE92YBOgHSrf+4Tbk6+7hNue8daCCBQToAASX0ggAAB0rEGaBi6QflqGBIgCZBuFeq2FnXs5tTctXz5Nnd/+RwCCPxbgABJNSCAAAHSsQYIkG5QvhqGBEgCpFuFuq1FHbs5NXctX77N3V8+hwACBEhqAAEEigjQAE+2AY4vvnHceHw3vKlj6jgLdRzHMbANBPIqQA9kXs88x40AAbLqGqAH0o3MV8Ah2CQbbMKt45ysM77J+rrdxVgLAQTKCRAgqQ8EEGgUoOGSbMMFX3zjuN34CugESLezxw9Nbk6+69htL1kLAQSKCRAgqQsEECBAOtYADUM3KF8NQwJ6sgGdAOlW/9wn3Jx83Sfc9o61EECAHkhqAAEEnARogCfbAMcXX6cLscJKvhve1DF1nIU6juMY2AYCeRWgBzKvZ57jRqCIAA1DGoZxXBi+Ag71m2z90gPpdnXQA+nm5Os+4bZ3rIUAAvRAUgMIIOAkQAM82QY4vvg6XYj0QMbB1OJt+Ao43CeSvU+0uDDYAAIIGD2QFAECCDQK0HBJtuGCL75x3G58BRt6IN3OHj2Qbk6+69htL1kLAQSKCRAgqQsEECBAOtYADUM3KF8NQwJ6sgGdAOlW/9wn3Jx83Sfc9o61EECgnAABkvpAAAECpGMN0DB0g/LVMCRAEiDdKtRtLerYzam5a/nybe7+8jkEEPi3AAGSakAAAQKkYw0QIN2gfDUMCZAESLcKdVuLOnZzau5avnybu798DgEECJDUAAIIFBGgAZ5sAxxffOO48fhueFPH1HEW6jiOY2AbCORVgB7IvJ55jhsBAmTVNUAPpBuZr4BDsEk22IRbxzlZZ3yT9XW7i7EWAgiUEyBAUh8IINAoQMMl2YYLvvjGcbvxFdAJkG5njx+a3Jx817HbXrIWAggUEyBAUhcIIECAdKwBGoZuUL4ahgT0ZAM6AdKt/rlPuDn5uk+47R1rIYAAPZDUAAIIOAnQAE+2AY4vvk4XYoWVfDe8qWPqOAt1HMcxsA0E8ipAD2RezzzHjUARARqGNAzjuDB8BRzqN9n6pQfS7eqgB9LNydd9wm3vWAsBBOiBpAYQQMBJgAZ4sg1wfPF1uhDpgYyDqcXb8BVwuE8ke59ocWGwAQQQMHogKQIEEGgUoOGSbMMFX3zjuN34Cjb0QLqdPXog3Zx817HbXrIWAggUEyBAUhcIIECAdKwBGoZuUL4ahgT0ZAM6AdKt/rlPuDn5uk+47R1rIYBAOQECZI7rY9WqVXb33XfbFVdcYfPnz7cDDjjAhg0bZt26dbOGhoYcy+T30GmAJ9sAxxffOO4uvhve1DF1nIU6juMY2AYCeRUgQOb0zK9YscLGjRtns2bNsmuvvda6dOliDz/8sJ177rk2ceJE69GjR05l8n3YNAxpGMZxBfgKONRvsvVLD6Tb1UEPpJuTr/uE296xFgII0ANJDawhMHv2bBs4cKBNnTrVevXqFfx99erVNmHCBLvtttuCf+/cuTNyOROgAZ5sAxxffOO4pfhueFPH1HEW6jiOY2AbCORVgB7IHJ75JUuW2KBBg2zhwoU2ffp06/T/2rsXuCvmxI/jv3q6t+7XYotdbYhsiqxLUVuKLSohpRap3CVyLV1s2ShqtZXLspVLJJJbiV0SlnKX60a8CkuFpKer/+v76/97zHOe83RmzvOcmTNnPvN6eaEzc+Y375nmzHd+t/r1SxQWL15sOnXqZPr27Wuuv/56U1RUFHuhuYuXm3mvr4j9cWQ6gF1qrjfX9D4602rb/JwHQx4MK3QB/f/GUQUcrt/cXr/u23HOrTO+ufWtjHsc34FA0gUIkAm8Al599VVz8sknm86dO9sax9q1a5corFixwvTs2dNUq1bNTJ061dSrVy/WQkkKj7PmPG1oOuXvciXg+HPKdi18s5Xzt11UvgRIf+eH+7A/p6ivY3+lZC0EEEgnQIBM4HUxZcoUM2DAADNixAgzZMiQUgJr1qwxF1xwgZk/f76ZM2eOad68eWyFkhYedaJ4cPF3uUb14ELNQm5rFvDNrS8B0t/9hfuwP6eo7sP+SsdaCCCwLQECZAKvj5EjR5qhQ4eayZMn26as3mXdunVm4MCBRiFz3rx5pl27drEUSmJ4JED6v1SjenAh4OQ24OCbW18CpL97DAHSn1NU92F/pWMtBBAgQHINlAh4A+L06dNtc9XyAmS6z6OkbNGiha/dN2x+otmnxZ98rRvnlT579yWzbMU3pQ/h06crdEh7dx5Toe3jsnG2Dy4GX1+nGF9fTFmvFJWvKzD3iQynjvuEr2s76uvYVyFZCYEYCCxatCj0UlIDGTp5tDss9ACZ6PCoS4sHF19/waJ6cOHBmwdvXxdohpWiun4JkD7PHvdhX1BRX8e+CslKCMRAgAAZg5MU9yJqqo7hw4fbfzLVQD7//POmVatWsTnkpDZbdSeoX/c2pt+pbSp0vmgCWD4fvv4vrWweDPHNf19XQu4T3Cf8X63lrxnVfSKbsifl+aL9ofXN8c33yoaoQtvgWyG+SDamBjIS9mh36gbRGTVqlLn66qtLFWblypW2WevSpUvNzJkzTdOmTaMt7P/vXTWnxcXF5ZblhSWrjP4p9GWHorXmsafmlznM3p2ONGd2+kOFD/+sv71R4e+IwxcEfXDBN9hZxTeYV9C1o/J15eQ+kf6McZ8IdiVHfR37LW1Sni9aHbiz0T9hL/hWTFwzKdSqVatiX5LF1gTILNDivsnChQtNx44d7VyPN954o6lRo0bJIS1btsycccYZZvvttzfTpk0zu+66a+SH+9NPP5n169cTHnMcHgXMg2HZy6yyHgrxze1DN7659yVAlv9zyH0i+KNCkABZmb5BSkq4CaIVfF18g5t5t6hTp46pWbNmxb4ky60JkFnCxXmz1atXm3POOceoVi81JLpwOWzYMDsaa5UqVSI91LVr15oNGzYQHkMIjzyA5zY84otvZd1M/T545+qhmxdNpc9kZTvjm1tfv38PCTd+pbJbD9/s3NxWdevWLVUBVLFvC741ATK4WUFsMXv2bNOvXz9z3333mbZt29pj2rx5sxkzZozRZwqWjRo1iuxY1VdT4XHjxo2Ex5DCIwEn9w8tPBj+YlzZD91cv7m/ft0euI65jivj4cDPi5Bc3Cf8lJ1w40cp+3Xwzd5OFTu/+tWvTLVq1bL/kkrYkgBZCYhx/IpNmzaZsWPHmgULFpgJEyaYBg0amFmzZhn1ixw/frxp3bp1ZIe1ZcsW8+OPP9pAW96SlJtPrvs8pvryYLhVJFcPLfjiWxk31kwP3rm6fgmQ4YR07hO5vU9k+juYlOcL+jxmuhIq9nkufKtWrWrDY1FRUcUKVwlbEyArATGuX6F+hQqNo0ePNsuXLzfdunUzgwYNMo0bN47skBQaFR4VIgmPuR0wJ50vDy65C4/yxhffyri5bitA5jo8ch3nPtxwn8jtfWJbfwcJj5Vxhyr/O/DN3lehUeFRITIfFgJkPpwFymAFVCuq8Kjmq4TH8MMjD4a5f2hJ+oNhrsMNvpUzGnOmnyScc+uMb259k/58kYuasUz3DH1OePSjlH6d6tWrG/V5jHpcEm/pCJDZn0+2rEQBDZSjPo+ZliT/sOb64TvpARLfTH/7/H+eroYMX/9+mdaMyteVi/twxadM2tY5xje3vunsCTeZ7joV+xzf7P00U4LCY74tBMh8OyMJLI+a0mqqDj9LUn9Yw3j4TnKAxNfP3z7/66QGHHz92/lZMyrfpAdIrmM/V6f/daK+jl1JCTf+z1k2a+KbjdrWbTRFh6bqyMeFAJmPZyVBZSouLrbTifhdkhggw3poSWqAxNfv3z7/63kfDPH17+Z3zah8kxwguY79Xp3+14v6OlZJCTf+z1c2a+KbjdrWbWrVqmVq166d/RfkeEsCZI6B+fryBRQcFSCDLEkLkGE+tCQxQOIb5G+f/3XdgyG+/s2CrBmVb1IDJNdxkKvT/7pRX8eEG//nKps18c1Gbes2Co4KkPm8ECDz+ewUcNnUZFVNV4MuSQqQYT+0JC1A4hv0b5//9fVgiK9/r6BrRuWbxADJdRz06vS/fpTXMeHG/3nKZk18s1Hbuo2arKrpar4vBMh8P0MFWD4NlqNBc7JZkhIg2+xTbM7sFP5AAvhmc1X63wZf/1bZrIlvNmrBt8E5uFmQLfANohV8XcJNcLMgW+AbRKv0uhosR4PmxGEhQMbhLBVIGTU9h8Ljxo0bC+SIOAwEEEAAAQQQQAABBLIX0PQcmuOxWrVq2X9JyFsSIEMGT+rutmzZYud43Lx5c1IJOG4EEEAAAQQQQAABBEoEqlatasNjUVFRrFQIkLE6XfEsrEKjwqNCJAsCCCCAAAIIIIAAAkkXUGhUeFSIjNtCgIzbGYtZeTdt2mTDo5qvsiCAAAIIIIAAAgggkHSB6tWrG/V5VPPVOC4EyDietZiUWQPlqM8jCwIIIIAAAggggAACCBg7UI7CY5wXAmScz14el11TdGiqDhYEEEAAAQQQQAABBBAwdooOTdUR94UAGfczmIflLy4uNuvWrcvDklEkBBBAAAEEEEAAAQTCF6hVq5apXbt2+DvOwR4JkDlA5SsRQAABBBBAAAEEEEAAgUIUIEAW4lnlmBBAAAEEEEAAAQQQQACBHAgQIHOAylcigAACCCCAAAIIIIAAAoUoQIAsxLPKMSGAAAIIIIAAAggggAACORAgQOYAla9EAAEEEEAAAQQQQAABBApRgABZiGeVY0IAAQQQQAABBBBAAAEEciBAgMwBKl+JAAIIIIAAAggggAACCBSiAAGyEM8qx4QAAggggAACCCCAAAII5ECAAJkDVL4SAQQQQAABBBBAAAEEEChEAQJkIZ5VjgkBBBBAAAEEEEAAAQQQyIEAATIHqHwlAggggAACCCCAAAIIIFCIAgTIQjyrHBMCCCCAAAIIIIAAAgggkAMBAmQOUPlKBBBAAAEEEEAAAQQQQKAQBQiQhXhWOSYEEEAAAQQQQAABBBBAIAcCBMgcoPKVCCCAAAIIIIAAAggggEAhChAgC/GsckwIIIAAAggggAACCCCAQA4ECJA5QOUr4yHwzTffmL/97W/mwQcfNB9++KFp3bq16d+/v+nataupWbNm2oP46quvzM0332zuvvtus9tuu5nzzjvP9O3b19StWzceBx1iKdeuXWvuvPNOM2nSJOvbtm1bc/7555vOnTubatWq4VvJ52Lz5s1m3Lhx5tlnnzX33nuv2WWXXcrsYc2aNfZ8/P3vf7ef9erVy1xyySX2WmZJL3DXXXfZv+Pe5YADDjAPPfSQadKkSak/xzf7q2jlypXm4YcfNnPmzDEvvfSS6d69u7nllltM7dq1S74UX3++69evN4MHDzYTJkwod4MzzzzTTJw40Wy33Xb4+mMts9Znn31mjWfNmmWWLVtmWrZsafr06WN69+6d9plgy5Yt5oknnjA33XSTefPNN02HDh3MVVddZZo1a2aqVKmSZSkKdzM9o40fP95Mnz7drFq1yj5DXHrppaZVq1ZpvfAN91ogQIbrzd7yROD99983Z511llEgbNSokdHDyxtvvGFLp5AzZsyYMj8AbhsFoIEDB5ri4mJz7bXX2htZuvXz5FAjKYbC45VXXmlv+occcoh56623zOOPP27LMnnyZNOjR48yPwD4VuxUPf/88/bhZf/9908bIL/++mv7gqR+/frmL3/5i6lVq5Z9QH/11VfNlClTzB577FGxAhTg1l9++aV9GJw/f36poxsyZIi5/vrrTVFRUcmf45vdBbBp0yYbxocPH2722Wcfe/896qijzM4771zqHoGvf1+9sDvttNPsfbe8Rfdh3Q/cgq9/X62p36uzzz7bvoRTGFcQ/+KLL8x1111n/zv1mUDX+dixY80jjzxibr/9dvvy6V//+pe5/PLLbUjSC2yWXwScrzPWJ3IbNWqU/d1KfYbAN/yrhwAZvjl7jFhAb2dHjBhhjjjiCNOxY0dbG6Y3V0899ZS54IIL7JtE1Zydc845JSVdvXq1/bHV23DVWm6//fb2s08//dTeyLp162Yuu+yyUg+UER9mpLt/9NFHba3WkUceaR8Cf/75Z1szpofxQw891EybNs3stNNO+FbSWVq+fLm54oorzIoVK2wwTK2B1DWvlx2vv/66td9rr73snnVd6zrX/+uBx1vbU0lFi+3X6JrVfUA1uWqVsK0F3+xO87p16+x1pwdrvdTo169f2tYf+Abz1d9x3Xe7dOlS5kWoft/0Wyb3pk2b2i/GN5ivrlu9RFZLJTl6Wyy9/fbb5pRTTrEtlfSy2S2zZ8+217fOTfv27e0f6x6jMKRWUPpzvcxm2fq7pGtUHnqx5Fosuet05syZRv+0aNEC3wgvGAJkhPjsOhoB/YDqzWynTp1KveF2D4y6yestuB5q9DCuRTd/vWVU0xPvW9sNGzbYJihPP/102iZt0RxhtHvduHGj+e9//2trwryLmp8poP/vf/8rE3Dwzf6c6WFGb73VvOexxx4zalaVGiAXLVpkH2rOOOMMM3LkyFIvOvQAo9o0vRnXd7BsFVAo19932XhfdqTzwTf4VeNqDBQc1aRa12bVqlXTfhG+/n2///5725pGNVrpmkXqHqGHb2/zVXz9+2pNtVjq2bOnfQmt+4PXWc0udS2fcMIJNmRqcYFIn+nerFYgblm8eLF9FlEz+dRWDcFKVThr62WzXn6o6ao3hOsIFy5caF/8qwWZC+/4RnPuCZDRuLPXPBX44IMPzKmnnmprzlz/G29/khdffNE2r/Iuav43YMCAMrWWeXqIkRXr22+/tSFc/RfUP8c1/8M3+1Oilx7333+/faBRU59BgwaVCZDuLbc+0w+yHny8yzPPPGPfiKdrlpl9yeK9pfdlkh7EFb51X9h9993LHBi+2Z1r99JIL+wUIsvrd45vdr7ptnIvPBs3blzyIhTf4L4K6Qp8arKq8RDUJ9otCu/nnnuu7arhasjUTeDkk0+2YSi1X69ajeierFq2qVOnmnr16gUvUIFtMXr0aHPNNdeYdM9bzkvX8n333WcaNmxou2HgG/5FQIAM35w95rGA6zuiB0bXv9HdsPSWa8aMGUY/vukewPW28cYbbzQ1atTI4yOMpmgu6OjNtwZx8fa3wzf7c6LmUgqFenOt2htdg6k1kK7mV02k0v0guyZX6quqJps77LBD9gUqkC1V+6iXHeqj5Bb1yVNNr14WpQ7sopp1fP2ffLVC0EP2xx9/bB544IGSppTpvoHr179rpjXV+kbXr5pXugGg8M2klv5z1SSq/6NevqkPo1rcyFItkhQo5eyaXrqXzOo6oxd13sX5q5+1BpBq3rx5dgUqoK3USmbo0KG25VdqDaSr/dXvlvSa3z8AABxVSURBVPPCN5qTT4CMxp295qmAmkfobaD6JBx++OG2lC5UqhlbavMTfa5tjj76aPvAmTqqXZ4eZmjFUt9SBZp77rnHqF+k3rD+/ve/L7V/fLM7HRr0Qi85NFiR+oq4fjmpAdL94C5dutQ2XXP9ntxeM/lnV7r4b6VrVy+N3nnnHVvLoCa+etjTqLWqMXMjL+Mb/FyrGeVJJ51k75mqydH9QQ+LWtQ0TQOL7Lnnnvb/8Q3uW94WGi1UD9233XYb128FWV3/3WHDhtlaMN2L33vvPdOuXTvbxNLbHNsFotSBi1QEd99WCJo3b57dPumLq4FUNyK9FPU2EXb3g7lz55a8EMU3miuGABmNO3vNQwHXlEc1Yt4mVS4gHn/88WlHt8z0eR4eamhFcm9p3Q5Vi6NBiE4//fSSH9hMfpk+D+1g8mhH6j8mRw1I5EbvKy9AuoCo4qerQc/0eR4ddmRF0b1BU0uoplH9p71NgTP5Zfo8soOKaMeabka1MHpIVLMzNa1WXzL1nZar/r9NmzYlIwNn8sv0eUSHmXe7dV0F9ALJO0BcJr9Mn+fdgYZYIJlqZFCFR71cUrNL/eOd1ssbENN1Icj0eYiHkze7euGFF+wzgmp1vYO+qYCuj6lq0/VCVC9PFTIVwPEN9xQSIMP1Zm95LKAfStXm3HrrrXY4ebdkCjCZPs/jQw6laAo7GpJbzaZUA6m3tQqWri9pJr9Mn4dyEHm2E9XW6HrVyL+umRQBMvcnyU2Vcthhh5U09830gJ3p89yXOr/24G0ymVrjonuFmmNrqH7XJ/eTTz6xU1LwAqRi51EjhmveYtXqeOcvzXR9Zvq8YqWK99a6ltV8VS+Y9JsmK9Wqy9jNrZspIGb6PN5C2ZXeDbCl5sBq6q6RWNXtRa1r1M1CNehq6itztQwjQGbnXNGtCJAVFWT7ghDQvIV6YFGzqtT5mNzAOho5Ld0E7S7gqCmWfkzq1KlTECaVfRB6W6tR09S34eqrry4ZDRTfYNIK43rrrR9VN52MvqG8AOne2Orf26qB1AOPBiVwDz7BSpWMtV3AUfMp9d3bb7/9St6I4+vvGkjXBM27pRtlUYNtqfZB5hrVEl9/vuWtla75qtbl/pCdq9wUcNTlRTXmqhFTkFFTdz1HuLl1FS51r9Y/mWrI9IJK1z3L1qlldM3qmWrJkiX2hbOesTR394UXXmitNeZE9erV8Y3ogiFARgTPbvNHwDUHVM2Yho5OHfrcDfKit43uodFbetdM0xuK8ufo8qsk6iPSvXt3+yPpRqPDN9g5cv09Mm2lQXEUGPXiQ00v1QdVNT5qLpj6wE4f3kyav3yu/nt6CeLCuKtRw9efoRvBUs3P0g3qpAdxBUZNxq57qwYl4/r1Z1veWq75qvr1p47CzPUb3FbPDAovmq7K259UoVJNsPXiQy2ZLr74Yvs84QZ5Uc26nhO8S6Y+vsFLV7hb/PDDD+aiiy4yGjlcz2IubOMbzTknQEbjzl7zREBvB3Uj0qI29+nmzXI1O3pwTDdKmoKQmhKme7uYJ4eZN8VwDyu77rpryYi1+AY7PU888YR59913y2ykPmSaj3TVqlV2yokdd9zRXtNq+qM+vaphTzeqnRvQRMHUjTwcrETJWls1ZHo4dCPW6h6Cr/9rwE0loftmukFD3AO1vlEBUv2m8fXvm25NNV/Vg7eaVqaOIs71G9zWveTo0KFDmVFV3QjOe++9d8mgeq5WXTVoqSO1u+9SaxIFT/02sqQX0LOapv1JnfoH32iuGAJkNO7sNQ8E9MOppmjfffedfeAubxJrFVVNKbp161YmJLrw8+abb9r5+Pbdd988OLL8LYKrfdDgGd434fhW/JyV14RV3+zmyTr//PNLhUT38KiJ3FWD5kYernhpCvMb5KWRFNXvVA+D7oUTvsHOt/v7nu6lhXugbtu2bcnE6vgG801dW94K66lzELr18A3m6/qF6pkgdVoO12RVrW3cSyaN5qyBi3SPTg2JLvxoNNfUEUeDlaqw19ZLU91zNTqzax7sjhjfaM49ATIad/YasYALj2py0qNHj5KBSFyx9BZRN3Y1t9RDom5Q/fv3t6OreZusuB8ShSHVQhYVFUV8ZPm9++eee87239MIot6+dvhW/LxtK0CqCZtqFzWCqHeyajcfX4MGDWz/VO/8hhUvUXy/QX//VRN20EEHlXqxpP6n48aNs4O8eK9ffIOda/f3Xc3X1XLDO2iZgo76OKk/rpuIHd9gvt613X3hmGOOKdN81a2HbzBfd/2qKetdd91lB3Jxi8ZT0PV78MEHlwqEav2hmjNd13o5okUjEuu+q88ULDWiKEtZgcWLF9tm7JqjWM9f6ZzwDf/KIUCGb84eIxZQeFT/pcGDB9tBMNQJO/UH9/PPPy81F6Q+18Pj2Wefbd+CaQJhhU8N2a2+OvoR8A7dHfEhRrp72fXu3dv89NNPtgZBAwzIWOFRP7Y33HBD2h8AfCt22rYVIPXNmjdSL0E0D+cVV1xh1JRQ163cU9/oVqwk8d66uLjY9mNSraxGrdSE4GoGrH43L7/8sq1xcHMUeo8U32DnXded5nz83e9+ZwO5+uqqJky1MGpuqRd73i4F+AbzdWvrJaeuZ72021YLGXyD+boRmfWSWS+P69WrZ9RHTy9INeXPpEmT7H3DLW5k0QULFpgJEyYYvbRTzbCufQ0Ukzp4X7DSFN7a+n3Ss4QCt1p96JlCz2xq0p5uwTf8a4AAGb45e4xYwLWjV3+88hYNxT1x4kQbDr2LhpEeMWKEnX/owAMPtA+Yav5Kzc0vSnoDqyk7NPm6mqPphq83rl27djWdOnXaZtDGN/u/HJkCpL5ZLz3Uf08/yKpB0xtxNa3Sm12WXwTUJF1/zzWiort+9fLouOOOMzVr1iyXCt9gV9EXX3xh++Wp9kWL5tq9/PLLTbNmzdL2R8c3mK/WVj9SBXO9LNrWtcv9Ibitfq8UBhUE9VvXsmVL06dPHxt20r1QdiOLag5UtXJQE1iF+9R+qcFLUlhbuJHtdR848cQT7aBamhMy3RgV3iPHN9zrgAAZrjd7QwABBBBAAAEEEEAAAQRiK0CAjO2po+AIIIAAAggggAACCCCAQLgCBMhwvdkbAggggAACCCCAAAIIIBBbAQJkbE8dBUcAAQQQQAABBBBAAAEEwhUgQIbrzd4QQAABBBBAAAEEEEAAgdgKECBje+ooOAIIIIAAAggggAACCCAQrgABMlxv9oYAAggggAACCCCAAAIIxFaAABnbU0fBEUAAAQQQQAABBBBAAIFwBQiQ4XqzNwQQQAABBBBAAAEEEEAgtgIEyNieOgqOAAIIIIAAAggggAACCIQrQIAM15u9IYAAAggggAACCCCAAAKxFSBAxvbUUXAEEEAAAQQQQAABBBBAIFwBAmS43uwNAQQQQAABBBBAAAEEEIitAAEytqeOgiOAAAIIIIAAAggggAAC4QoQIMP1Zm8IIIAAAggggAACCCCAQGwFCJCxPXUUHAEEEEAAAQQQQAABBBAIV4AAGa43e0MAAQQQQAABBBBAAAEEYitAgIztqaPgCCCAAAIIIIAAAggggEC4AgTIcL3ZGwIIIIAAAggggAACCCAQWwECZGxPHQVHAAEEEEAAAQQQQAABBMIVIECG683eEEAAAQQQQAABBBBAAIHYChAgY3vqKDgCCCCAAAIIIIAAAgggEK4AATJcb/aGAAIIIIAAAggggAACCMRWgAAZ21NHwRFAAAEEEEAAAQQQQACBcAUIkOF6szcEEEAAAQQQQAABBBBAILYCBMjYnjoKjgACCCCAAAIIIIAAAgiEK0CADNebvSGAAAIIIIAAAggggAACsRUgQMb21FFwBBBAAAEEEEAAAQQQQCBcAQJkuN7sDQEEEEAAAQQQQAABBBCIrQABMranjoIjgAACCCCAAAIIIIAAAuEKECDD9WZvCCCAAAIIIIAAAggggEBsBQiQsT11FBwBBBBAAAEEEEAAAQQQCFeAABmuN3tDAAEEEEAAAQQQQAABBGIrQICM7amj4AgggAACCCCAAAIIIIBAuAIEyHC92RsCCCCAAAIIIIAAAgggEFsBAmRsTx0FRwABBBBAAAEEEEAAAQTCFSBAhuvN3hBAAAEEEEAAAQQQQACB2AoQIGN76ig4AggggAACCCCAAAIIIBCuAAEyXG/2hgACCCCAAAIIIIAAAgjEVoAAGdtTR8ERQAABBBBAAAEEEEAAgXAFCJDherM3BBBAAAEEEEAAAQQQQCC2AgTI2J46Co4AAggggAACCCCAAAIIhCtAgAzXm70hgAACCCCAAAIIIIAAArEVIEDG9tRRcAQQQAABBBBAAAEEEEAgXAECZLje7A0BBBBAII8F1q1bZ8aMGWP69etn6tWrl8clLb9oP//8s/nggw/MfffdZ+bPn29eeeUVs91225nDDz/cnHzyyebUU081K1euNB999JE56aSTYnmMFBoBBBBAIDoBAmR09uwZAQQQQCDPBF599VUbsm677TbTtWvXPCtd5uKsWrXKBuCpU6eaAQMGmF69epl99tnHVK1a1Xz//ffmxRdfNMOHDzevvfaa+ec//2l69+6d+UvTrLF27Vrz5JNPmu7du2e1PRshgAACCMRXgAAZ33NHyRFAAAEEKlFg06ZN5vrrrzejRo0yf/7zn22IrFu3biXuIbdf9fXXX5uLLrrIKAT/4x//MMcdd5ypUqVKmZ1qvf79+5vmzZubIUOGZFWot99+28ybN89cfvnlWW3PRggggAAC8RUgQMb33FFyBBBAAIFKFHjvvfdssFq6dKn58ccfzSOPPGLatm1biXvI3Vd5w++tt95qLr744rTh0ZWgIgFQzXwHDx5sdt9996wDaO4k+GYEEEAAgVwLECBzLcz3I4AAAgjkvYD6Dd5yyy1mhx12sE09Bw0aZEOYmoPWrFkz78vvmt42aNDA3H///WbffffdZpk3b95sHnvsMdOxY0dTq1Yt38enoKqmrwMHDjRXXHEFAdK3HCsigAAChSNAgCycc8mRIIAAAghkKfDZZ5/ZQKTA+NNPP5X07XvooYdMkyZNtvmt2nbChAlm1qxZZtmyZWXWVa2mwmnt2rXtZ1p/9OjRZu7cuUZ9Frt06WKbgh588MFZlV5hUP0aR44cafr27WvGjx9v6tSpE/i73nnnHVvO2bNn23K1bt3a9pHs2bOnDdGqeVS5VcO5Zs2aku8/5JBDzIwZM0zjxo0DHd+WLVvM888/b+2effbZUt/pvnz69Ol2/1oU8lVzquNTGTdu3GhriBX0VVb189Si7/3www/NzJkzzTfffGNuuOEGc++991qf0047ze7nrrvuKrf8Wm/o0KH289RzFxiVDRBAAIECFCBAFuBJ5ZAQQAABBIIJKFAo/KkPpGrZ1ERTwUb9IfXfRUVFab/w/fffN2eddZbp0KGDDaBabrrpJhvoOnfubO644w7b1NMtCkwKafre/fff346Wqto87VshR/0Sgy6rV682Z555pnniiSfMiBEjsqoVXLRokTnllFPMNddcY/r06WMNVEb9c+edd5pzzjmnpFgKZwpi3bp1K7Mvv8enMKia0mHDhlkP1YQqWCsM6jhS3RWSFSYfeOABGwQPPfRQo76c48aNM1OmTLHlkKO+V2FUNbI333yzOf30083RRx9t///xxx83e+21l5k0aZKZPHmy/XePHj3MxIkTzU477VRyfPoOfa5A/de//tWOYMuCAAIIIPCLAAGSqwEBBBBAINECCmDnnXeeueyyy+xUF1oUQlQzeOCBB5bbJHT9+vU2XCp8acqMhg0b2m2//PJLW3P3n//8xw40c8QRR9g/V0BSDaHCkduP/vyZZ54x7du3z3rgHoXPM844w7z00ktZj6yqUPbwww+XqklcvHix6dSpk53SRMHaDchTXoAMcnyffvqpDW9HHnmkufHGG02NGjVKubdq1cpMmzatJNgtXLjQBnUNbCQrt/zwww924CD1V9X6blqSFStW2JpL1TYqoB5zzDFm+fLlthb1t7/9rdHnCt16MaARa71Ttui8XnvttXa6E+95SvRfEg4eAQQQ8AgQILkcEEAAAQQSLaCmpwp63mamCpWqdVMwSa2Bc1hqHqngphCi2sNddtnFfqTaMtWIqbmnps046qij7J9rHdW6eYOR/twFsmrVqtkatv322y/Q+XDbv/XWW7aWzjX5DPIl6teobTV6669//Wu7qfteBWCvTXkBMsjxvfDCC7bZaWqNqQt+ajLrTF1QV/NV/Vn9+vVLHZrOn2pDvSPnap5LOehYymvSq1pnBfrU86vBlFQ7qdrHOI3CG+R8sy4CCCBQEQECZEX02BYBBBBAINYCms9QzSYVBFNHXHUBQzWR+m9vM0cdtAuQ+m/VQO62224lFqrRU1NWbw2kt29deWjewOkX1pVj/vz5tnbz6quv9rtp2vVUq6fmnmrGuWDBgjL9AMsLkEGOzwVI1Wx6azdd8FOYdkE7Xaj0FjxdAHffozkwveHXu52rKVbg177UvNUNpqTt4jgPaIVOPBsjgAACPgUIkD6hWA0BBBBAoPAEXFNV76Aw6Y5SzTtTA4UbvEY1WI8++mhJc0dXY7ZkyZKS5pFqOqk+ehqgR33uKrNfnftu9QXUPrxNQoOcMQVRDZDz8ssv25q5Ro0amXPPPdc2wc1UAxn0+Fx4k4M3nLumrWqmqmCp2l0XEPfcc89SNb3u2FxY/Oqrr0qa4PoJkNrevSS4/fbb7TGrObAG0FHto7dZaxBH1kUAAQQKXYAAWehnmONDAAEEEEgr4ILeQQcdZMOD6+PnVnZ94caOHVtu/0QN5KI+eBs2bLCD7uy9997mqaeestOAqAZSfQi1qGZLA+s8/fTTvqbZCHrKXDPOY489Nm0zz0zfpxrB888/3wbQXr162VFXgzRhzeb4tE/1r1R/Ue1Xo6fKTAPx3HPPPSV9Sj/55BM7GI6MH3zwQTv4kHdxYVGB3tUE+w2QLsgqAKsJr14oaBoXlSf1eshkyOcIIIBAUgQIkEk50xwnAggggEApAfWp0yigqhEsr7bJjU6q8OKtZXRfpOD05JNP2jkVVXOngWTUFPbSSy81GgjGG0JcbZdqCBUw1UzTu2gQHPWjdNNhBDldqj3UlBPqs+lq07YVgDTKqqa5aNeunQ23GlBGTXC9taNBAqTKGvT4FNoUujWS7Zw5c2ytrGp5Fd5cP0x9r5oZX3jhhTZUpqsJdoMIyd3VWvoNkN5yawTazz//3Fx11VUZp24Jcm5YFwEEECg0AQJkoZ1RjgcBBBBAIKOAApTCxm9+85tSU1SkbuhqKRV00s0JqNoy9T3Ud6UGwtTvUrhU7Z6Cq2r7VHOpAWE0n+Fzzz1ng6gG3sl24BY3pYiacmoQGE0tki5EuvCowXpatGhRUtMoC29zUoVn9Q1t06aNbcKq7RTyXLA84YQT7JQa+vPvvvvOjnDq9/i0jWp2mzZtaqfwyLSoL6mmGfnjH/9op+3w9jdVraFG0VXto45HiwuQmkIlU5NhVwup86j+sJoLVDWwLAgggAAC6QUIkFwZCCCAAAKJElBtokZDVYBTnz+FHjeNRCqEQpFGVFXYUXjSv7V+7dq1TXFxsa1JfO211+wUEwcccEDJ5uq7t++++xr123PBUjV9qiHUdCGqNfMuLVu2NHfffXep78jmpLz++us2BCmkaj5H9WFUk08dn45b805q2goFQ82lqEWD5qgp6YwZM2wQO/HEE+3UJAq2ajKqYKl5H1U7qrktXY2fagY196Wa8erPNT2G3+NzzVL13ZrOwztAkQK0wu2OO+5YEoBd4FTtoML3ddddZ23feOMNO+WGalD1PQrMcta0HzomLaqR1Ui426qRVXBWzafKnzqYUjbngW0QQACBQhYgQBby2eXYEEAAAQRKCXgHnHEfHHLIIaXmP3R/7p0ew/slxx9/vO1nqICjcHLllVfa+QbTLX/605/sZPcakEaLwo3CnaaWmD17drnNNity2nSM//73v22TT81FqcC3884722CkJqLql5lay/nxxx/b41AtnGou1ZxTTWn1b9XwaboNzbHoApqa82q0V/X5VI2dC6N+j081hArfmj4k3aKwfskll9jmpK6s6iOpGl/VBqtM1atXt2XSeqrJdAEx3Wiw6WqPvftVsNbAOTpXqaPtVuRcsC0CCCBQiAIEyEI8qxwTAggggEAoApoz8KOPPjKHHXaY0QiiGshFi/6tAKogp3CjWjIGZfnllCgMqt9jgwYNTK1atWwtpltUs6k5LdWvVDW+bh7NXJ5Q1UBq0dyfLAgggAAC2xYgQHKFIIAAAgggkIWA+hzecccdth9gef0WFSIVlFTbRoDciqxaSjUhVv9SNf0tb1EtrwbT0WBEuVxWr15ta19Vo6pmxywIIIAAAgRIrgEEEEAAAQQqVcCNDKqaRjWpVHPW1EX99hSCmjRpUjK4S6UWIqZfplrb7t2726an6qNZtWrVMkeyatUqO1jOgAEDKr1JqWo/3333XTtQjmpANX3Ht99+awYPHmznnWRBAAEEECBAcg0ggAACCCBQqQLeQV3UV1CDyPzhD3+wYUehcsmSJUbTcmggG/WZpPbxF341V1WfRPUBVb/M9u3bm2bNmtk+jQrmGpRII9Zq3syGDRtW6nnTl73yyit2n67fqvpRKqzusccelb4vvhABBBAoRAGasBbiWeWYEEAAAQRyLqCaLA1S88ADD5i5c+faPo8a/EV99rp06WK6detmRy4NspQ3cE9531HeAEBB9hnFugqKato7a9YsOyCOahwVFo899ljTs2dP22w1V1NpaAAfNVnViKuq4VTzYg0yxIIAAggg4E+AAOnPibUQQAABBBBAAAEEEEAAgcQLECATfwkAgAACCCCAAAIIIIAAAgj4EyBA+nNiLQQQQAABBBBAAAEEEEAg8QIEyMRfAgAggAACCCCAAAIIIIAAAv4ECJD+nFgLAQQQQAABBBBAAAEEEEi8AAEy8ZcAAAgggAACCCCAAAIIIICAPwECpD8n1kIAAQQQQAABBBBAAAEEEi9AgEz8JQAAAggggAACCCCAAAIIIOBPgADpz4m1EEAAAQQQQAABBBBAAIHECxAgE38JAIAAAggggAACCCCAAAII+BMgQPpzYi0EEEAAAQQQQAABBBBAIPECBMjEXwIAIIAAAggggAACCCCAAAL+BAiQ/pxYCwEEEEAAAQQQQAABBBBIvAABMvGXAAAIIIAAAggggAACCCCAgD8BAqQ/J9ZCAAEEEEAAAQQQQAABBBIvQIBM/CUAAAIIIIAAAggggAACCCDgT4AA6c+JtRBAAAEEEEAAAQQQQACBxAsQIBN/CQCAAAIIIIAAAggggAACCPgTIED6c2ItBBBAAAEEEEAAAQQQQCDxAgTIxF8CACCAAAIIIIAAAggggAAC/gQIkP6cWAsBBBBAAAEEEEAAAQQQSLwAATLxlwAACCCAAAIIIIAAAggggIA/AQKkPyfWQgABBBBAAAEEEEAAAQQSL0CATPwlAAACCCCAAAIIIIAAAggg4E+AAOnPibUQQAABBBBAAAEEEEAAgcQLECATfwkAgAACCCCAAAIIIIAAAgj4EyBA+nNiLQQQQAABBBBAAAEEEEAg8QIEyMRfAgAggAACCCCAAAIIIIAAAv4E/g+2wCT/Jq3l6wAAAABJRU5ErkJggg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14" y="2038350"/>
            <a:ext cx="3944511" cy="24644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related purchase based on top Job Industry contributing to maximum profit.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data shows us that the highest contributing job industries are: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Financial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Health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Manufacturing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main reason behind this could be that these industry sectors are based within the city or on the outskirts of the city, hence they prefer bikes.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18" y="2266951"/>
            <a:ext cx="4197282" cy="2590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Number of Cars owned based on State.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85950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data shows us that these states </a:t>
            </a:r>
            <a:r>
              <a:rPr lang="en-US" dirty="0" err="1" smtClean="0"/>
              <a:t>i.e</a:t>
            </a:r>
            <a:r>
              <a:rPr lang="en-US" dirty="0" smtClean="0"/>
              <a:t> NSW,QLD,VIC could be potential market for the company to make profit.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From this we can see that NSW has the highest number of people who own a car. But the number is almost equal to people who do not own a car, which will eventually give the company an opportunity to find customers here.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83" y="2038351"/>
            <a:ext cx="377284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1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RFM Segmentation (</a:t>
            </a:r>
            <a:r>
              <a:rPr lang="en-US" dirty="0" err="1" smtClean="0"/>
              <a:t>Recency</a:t>
            </a:r>
            <a:r>
              <a:rPr lang="en-US" dirty="0" smtClean="0"/>
              <a:t>, Frequency, Monetary)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85882" y="1755884"/>
            <a:ext cx="4101943" cy="390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RFM analysis is used to determine which customers should be targeted by a business to increase its profit, revenue and value.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RFM model shows customers that have high level of engagement with the business in 3 different categories </a:t>
            </a:r>
            <a:r>
              <a:rPr lang="en-US" dirty="0" err="1" smtClean="0"/>
              <a:t>i.e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Platinum: Highest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Gold: Average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Silver: Medium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Bronze: Low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8" t="24171" r="37900" b="29548"/>
          <a:stretch/>
        </p:blipFill>
        <p:spPr>
          <a:xfrm>
            <a:off x="5334000" y="2115899"/>
            <a:ext cx="3573624" cy="23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6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New and Old customer Age distribution.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85882" y="1755884"/>
            <a:ext cx="4101943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“Old” customer graph suggests age between 30 to 70, with 50 showing maximum usage.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“New” customer graph suggests age between 20 - 30 and 40 – 85+ are most populated.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lowest age group are under 20 and 90+ for both the groups.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65" y="3095627"/>
            <a:ext cx="3055625" cy="1886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1103127"/>
            <a:ext cx="3015828" cy="18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</TotalTime>
  <Words>959</Words>
  <Application>Microsoft Office PowerPoint</Application>
  <PresentationFormat>On-screen Show (16:9)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23</cp:revision>
  <dcterms:modified xsi:type="dcterms:W3CDTF">2021-06-30T06:26:40Z</dcterms:modified>
</cp:coreProperties>
</file>