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832ECD-96E0-4DD9-967F-82E453F617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5B73D0-216C-4290-9E44-D5B14D07FE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5/26/2021 4:38:04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BA2AAC5-7C0E-4DFF-A3C3-5DE8CFDEEC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99" y="0"/>
            <a:ext cx="754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2021-05-26T11:08:05Z</dcterms:created>
  <dcterms:modified xsi:type="dcterms:W3CDTF">2021-05-26T11:08:05Z</dcterms:modified>
</cp:coreProperties>
</file>