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9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3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2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0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56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3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93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56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04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0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1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8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6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5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1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">
            <a:extLst>
              <a:ext uri="{FF2B5EF4-FFF2-40B4-BE49-F238E27FC236}">
                <a16:creationId xmlns:a16="http://schemas.microsoft.com/office/drawing/2014/main" id="{2F27C89B-8FDB-4DAA-AD47-C3171C7CA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75" y="263950"/>
            <a:ext cx="8572500" cy="61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No of Employees by Age group">
            <a:extLst>
              <a:ext uri="{FF2B5EF4-FFF2-40B4-BE49-F238E27FC236}">
                <a16:creationId xmlns:a16="http://schemas.microsoft.com/office/drawing/2014/main" id="{30E18879-D09B-4E6D-95CA-B2063C9C0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104775"/>
            <a:ext cx="859155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Job Satisfaction Rating">
            <a:extLst>
              <a:ext uri="{FF2B5EF4-FFF2-40B4-BE49-F238E27FC236}">
                <a16:creationId xmlns:a16="http://schemas.microsoft.com/office/drawing/2014/main" id="{B15D628C-FE42-444B-BA04-30673588A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119062"/>
            <a:ext cx="8601075" cy="598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epartment wise attrition">
            <a:extLst>
              <a:ext uri="{FF2B5EF4-FFF2-40B4-BE49-F238E27FC236}">
                <a16:creationId xmlns:a16="http://schemas.microsoft.com/office/drawing/2014/main" id="{78B25C54-5AA1-49A4-A6F7-663396C7C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50" y="453174"/>
            <a:ext cx="8591550" cy="579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Education field wise attrition">
            <a:extLst>
              <a:ext uri="{FF2B5EF4-FFF2-40B4-BE49-F238E27FC236}">
                <a16:creationId xmlns:a16="http://schemas.microsoft.com/office/drawing/2014/main" id="{21FDE277-0F74-448F-BA65-E105077A2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91" y="251529"/>
            <a:ext cx="9067800" cy="611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ttrition rate by Gender for different Age group">
            <a:extLst>
              <a:ext uri="{FF2B5EF4-FFF2-40B4-BE49-F238E27FC236}">
                <a16:creationId xmlns:a16="http://schemas.microsoft.com/office/drawing/2014/main" id="{F189671E-C478-4069-9CF1-8F4F7E9D6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100013"/>
            <a:ext cx="6731033" cy="3006119"/>
          </a:xfrm>
          <a:prstGeom prst="rect">
            <a:avLst/>
          </a:prstGeom>
        </p:spPr>
      </p:pic>
      <p:pic>
        <p:nvPicPr>
          <p:cNvPr id="2" name="slide2" descr="KPI">
            <a:extLst>
              <a:ext uri="{FF2B5EF4-FFF2-40B4-BE49-F238E27FC236}">
                <a16:creationId xmlns:a16="http://schemas.microsoft.com/office/drawing/2014/main" id="{622C0F5F-6969-4E24-9866-437285840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85" y="3429000"/>
            <a:ext cx="6658073" cy="29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Rohan Kalugade</cp:lastModifiedBy>
  <cp:revision>1</cp:revision>
  <dcterms:created xsi:type="dcterms:W3CDTF">2024-02-10T16:47:38Z</dcterms:created>
  <dcterms:modified xsi:type="dcterms:W3CDTF">2024-02-11T05:49:11Z</dcterms:modified>
</cp:coreProperties>
</file>