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0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7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7DE25906-B861-49E0-AC3D-BBE19DFD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5" y="0"/>
            <a:ext cx="1062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A5C54C6-328E-462A-8542-0A2BA68D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6" y="0"/>
            <a:ext cx="792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tch winner">
            <a:extLst>
              <a:ext uri="{FF2B5EF4-FFF2-40B4-BE49-F238E27FC236}">
                <a16:creationId xmlns:a16="http://schemas.microsoft.com/office/drawing/2014/main" id="{A62B2CC2-FB3A-45A9-AD12-7ED18C0E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" y="1206631"/>
            <a:ext cx="11481848" cy="37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ange cap">
            <a:extLst>
              <a:ext uri="{FF2B5EF4-FFF2-40B4-BE49-F238E27FC236}">
                <a16:creationId xmlns:a16="http://schemas.microsoft.com/office/drawing/2014/main" id="{CB0BC715-FC2B-451C-943B-D334A58D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" y="623444"/>
            <a:ext cx="2884602" cy="5937611"/>
          </a:xfrm>
          <a:prstGeom prst="rect">
            <a:avLst/>
          </a:prstGeom>
        </p:spPr>
      </p:pic>
      <p:pic>
        <p:nvPicPr>
          <p:cNvPr id="2" name="slide5" descr="purple cap">
            <a:extLst>
              <a:ext uri="{FF2B5EF4-FFF2-40B4-BE49-F238E27FC236}">
                <a16:creationId xmlns:a16="http://schemas.microsoft.com/office/drawing/2014/main" id="{90D7DCDC-9D0D-080D-562A-DFACB6552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623445"/>
            <a:ext cx="2884602" cy="6022452"/>
          </a:xfrm>
          <a:prstGeom prst="rect">
            <a:avLst/>
          </a:prstGeom>
        </p:spPr>
      </p:pic>
      <p:pic>
        <p:nvPicPr>
          <p:cNvPr id="6" name="slide6" descr="series 6&amp;apos;s">
            <a:extLst>
              <a:ext uri="{FF2B5EF4-FFF2-40B4-BE49-F238E27FC236}">
                <a16:creationId xmlns:a16="http://schemas.microsoft.com/office/drawing/2014/main" id="{8FDA4EB3-BE07-4463-A890-B65A15862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35" y="623444"/>
            <a:ext cx="970765" cy="5937611"/>
          </a:xfrm>
          <a:prstGeom prst="rect">
            <a:avLst/>
          </a:prstGeom>
        </p:spPr>
      </p:pic>
      <p:pic>
        <p:nvPicPr>
          <p:cNvPr id="7" name="slide7" descr=" 4&amp;apos;s">
            <a:extLst>
              <a:ext uri="{FF2B5EF4-FFF2-40B4-BE49-F238E27FC236}">
                <a16:creationId xmlns:a16="http://schemas.microsoft.com/office/drawing/2014/main" id="{6249F729-2921-47DC-B6CD-9FCFD99BD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72" y="623443"/>
            <a:ext cx="970764" cy="58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nning by bat or field">
            <a:extLst>
              <a:ext uri="{FF2B5EF4-FFF2-40B4-BE49-F238E27FC236}">
                <a16:creationId xmlns:a16="http://schemas.microsoft.com/office/drawing/2014/main" id="{3C5266BA-FB4E-41B2-957E-94C20A60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1" y="82484"/>
            <a:ext cx="7777113" cy="66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layer of match">
            <a:extLst>
              <a:ext uri="{FF2B5EF4-FFF2-40B4-BE49-F238E27FC236}">
                <a16:creationId xmlns:a16="http://schemas.microsoft.com/office/drawing/2014/main" id="{6D2C9EFE-74A9-467E-88B8-28EB19BC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5" y="1008668"/>
            <a:ext cx="8032008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N and bottom N batsman">
            <a:extLst>
              <a:ext uri="{FF2B5EF4-FFF2-40B4-BE49-F238E27FC236}">
                <a16:creationId xmlns:a16="http://schemas.microsoft.com/office/drawing/2014/main" id="{A931A448-92AA-4E89-92C2-CB61BCC6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" y="556181"/>
            <a:ext cx="11434715" cy="53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 Kalugade</cp:lastModifiedBy>
  <cp:revision>2</cp:revision>
  <dcterms:created xsi:type="dcterms:W3CDTF">2024-02-10T17:05:09Z</dcterms:created>
  <dcterms:modified xsi:type="dcterms:W3CDTF">2024-02-11T05:44:52Z</dcterms:modified>
</cp:coreProperties>
</file>