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66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E017E748-D049-441F-98F5-2956EE60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612742"/>
            <a:ext cx="9247695" cy="6245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25E470-2775-E264-16B3-62E34F39BCAC}"/>
              </a:ext>
            </a:extLst>
          </p:cNvPr>
          <p:cNvSpPr txBox="1"/>
          <p:nvPr/>
        </p:nvSpPr>
        <p:spPr>
          <a:xfrm>
            <a:off x="3091991" y="113122"/>
            <a:ext cx="519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Product_Order_Sales</a:t>
            </a:r>
            <a:r>
              <a:rPr lang="en-US" sz="2400" b="1" dirty="0">
                <a:solidFill>
                  <a:srgbClr val="FFFF00"/>
                </a:solidFill>
              </a:rPr>
              <a:t> Analysis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87C5E42-C694-494B-82F1-4D838291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66675"/>
            <a:ext cx="8239028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BD209DE-1E64-466B-A422-82A26D47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76200"/>
            <a:ext cx="84010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4BF34657-4B83-457B-963F-A348A871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66712"/>
            <a:ext cx="86010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3606078F-0DB5-4962-8882-EBD43150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66700"/>
            <a:ext cx="85915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2888958-3F65-4BD2-9A9B-7325F8CB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07" y="556181"/>
            <a:ext cx="8814062" cy="55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F07CD7AD-EBE2-4C3F-9C6E-D58BB210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9" y="370002"/>
            <a:ext cx="6872139" cy="64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F1F4DAD2-783C-4758-840B-A5969775D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443060"/>
            <a:ext cx="8661269" cy="56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60DA4E5D-BE87-4B8C-A040-6F357768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84842"/>
            <a:ext cx="8616099" cy="65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 Kalugade</cp:lastModifiedBy>
  <cp:revision>3</cp:revision>
  <dcterms:created xsi:type="dcterms:W3CDTF">2024-02-10T16:49:49Z</dcterms:created>
  <dcterms:modified xsi:type="dcterms:W3CDTF">2024-02-11T05:39:14Z</dcterms:modified>
</cp:coreProperties>
</file>