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Dashboard 2">
            <a:extLst>
              <a:ext uri="{FF2B5EF4-FFF2-40B4-BE49-F238E27FC236}">
                <a16:creationId xmlns:a16="http://schemas.microsoft.com/office/drawing/2014/main" id="{D71114C5-A5A4-4B74-A89D-41E6E7C21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p 10 for goal 1">
            <a:extLst>
              <a:ext uri="{FF2B5EF4-FFF2-40B4-BE49-F238E27FC236}">
                <a16:creationId xmlns:a16="http://schemas.microsoft.com/office/drawing/2014/main" id="{7C12E2AF-2962-43EC-8ACA-18288A3B2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11085"/>
            <a:ext cx="11734800" cy="591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dg 11 info">
            <a:extLst>
              <a:ext uri="{FF2B5EF4-FFF2-40B4-BE49-F238E27FC236}">
                <a16:creationId xmlns:a16="http://schemas.microsoft.com/office/drawing/2014/main" id="{FCBF06A6-5C5D-409D-9DFE-F63B181A3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34" y="0"/>
            <a:ext cx="11502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dg2 - max &amp;amp; min">
            <a:extLst>
              <a:ext uri="{FF2B5EF4-FFF2-40B4-BE49-F238E27FC236}">
                <a16:creationId xmlns:a16="http://schemas.microsoft.com/office/drawing/2014/main" id="{EB1B91E3-C5FA-4EA4-99AC-98FF4202F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01" y="0"/>
            <a:ext cx="11189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 top N of sdg score">
            <a:extLst>
              <a:ext uri="{FF2B5EF4-FFF2-40B4-BE49-F238E27FC236}">
                <a16:creationId xmlns:a16="http://schemas.microsoft.com/office/drawing/2014/main" id="{4FC0D41B-1A8A-4605-A743-8F14F4C05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7328"/>
            <a:ext cx="11734800" cy="571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bottom 10">
            <a:extLst>
              <a:ext uri="{FF2B5EF4-FFF2-40B4-BE49-F238E27FC236}">
                <a16:creationId xmlns:a16="http://schemas.microsoft.com/office/drawing/2014/main" id="{6F6223CB-77B9-45D5-8096-664F467FD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99" y="0"/>
            <a:ext cx="11566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rank affecting sdg">
            <a:extLst>
              <a:ext uri="{FF2B5EF4-FFF2-40B4-BE49-F238E27FC236}">
                <a16:creationId xmlns:a16="http://schemas.microsoft.com/office/drawing/2014/main" id="{54471DEE-4D01-40BC-9AF4-C2DBAF9DD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40" y="0"/>
            <a:ext cx="100827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Rohan Kalugade</cp:lastModifiedBy>
  <cp:revision>2</cp:revision>
  <dcterms:created xsi:type="dcterms:W3CDTF">2024-02-10T16:42:09Z</dcterms:created>
  <dcterms:modified xsi:type="dcterms:W3CDTF">2024-02-11T05:32:59Z</dcterms:modified>
</cp:coreProperties>
</file>